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1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90AAC-3A64-498E-83F3-CFF087F03D26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8B1F7-1050-4BF5-A0D8-A538B9499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78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06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1A060-0956-B7AD-4F05-802FF9F74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1BBB3C-6D64-D37C-2851-0ED1DE25A4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488C8-E0DF-F2DC-CAA1-58BB95EC9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84844-C460-8991-4266-280AFA0C5B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21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6CC17-8EAD-CE14-832E-0393E0A92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389582-4E0E-46DF-8A47-930CFEB8E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C9CA0C-1EF0-728A-EA5C-69D5F1EB2C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28776-BF8C-DCED-9C72-E27ABBAA39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9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1A78E-F88A-6869-2C78-4EB3EF370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290BB0-3E89-9AED-629B-C91A19DB82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258796-56CB-8AF0-C5A8-3AB616A88A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642B2-AA8A-7F12-50F8-525D7EC174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283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0133C-80CF-3134-37A6-9CB94D8AE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22FDB1-0C3D-F42A-553F-ACD16AABB6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4A89D-5C2D-EAE9-32E4-D8A9D4A0B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E23E62-D0F8-B6D5-952E-19D103DC28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04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71457-5E95-709A-845C-DD921710A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99470-0EF6-1E40-6DA7-6B2063E7FC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96B0CF-0835-A58A-BCD9-D4FDBDDF5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80FF2-5505-BDAC-886A-A643A76969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293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3DADB-472F-BD18-AF8B-14812EF27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CF525-2906-8ECD-7978-D7FB21198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37E941-D24A-BDB1-B8D3-C305FF1469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7F927-FC87-64B9-AB9E-FD18A27BBA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8B1F7-1050-4BF5-A0D8-A538B9499A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881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C2A8-A758-8DB5-D78E-17FA591CF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56065-3D36-F17F-EECF-B50342560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28C53-4531-2C40-5AB4-97C47D1C8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146CA-4B09-BC09-F4CC-571835416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1C02F-3957-60EC-66AB-37A819BE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9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798D1-2B7B-E0DD-E7A8-CA122540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A37AA-1EF0-51BA-3470-4251ECFAD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1CB64-95B6-2B62-12EC-0ECE26DF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97359-F7F7-7D43-4464-B7188B15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2056B-9B3B-5E76-9819-D9C1387F3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60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270F9-7912-7F58-F821-BD7079691F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C6DE9F-45E9-FC9C-2CB0-CE8D4740B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A70D1-93B2-22D7-014A-2A3F7A0CE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8C2E8-4DDA-9283-FCEF-0B92B3D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1AC06-B866-FAC7-12C4-16D6C0AC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52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6C5B-9D20-22EE-ACFE-C2FCA404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FAE54-2403-9116-03E9-7A359E097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4262A-F2B4-F601-13B2-D527E0B5B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341FD-8F7D-8379-9731-E6FCA970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46E11-21B3-A618-FDA7-08B996BD1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8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4CB5C-7FC1-89BE-379D-3BC00EB7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646B9-7270-9783-50FD-0616F0A77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D332F-D8D3-7F85-115A-326E13D0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7D6CF-FD99-7856-C176-47B04435D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27BB1-47B1-CFB0-F3CB-76058B68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29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7A2FE-579E-9B81-36D6-3D49E292D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64F26-9FF9-6488-89C4-4D766BE83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6C8DE4-A886-6E87-36B6-7DFD3CBD9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74E68-24FA-D4EE-F8E4-512E89059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54CAC-C8ED-68FF-C5D5-219DAAF7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AE33A-A0E8-6999-5233-BBC6D9B63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2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34357-1E0A-CDA8-919E-02C0176EE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AFDC1-0F08-C10E-6259-A92D16CD9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9F04F6-3822-0557-E102-9BCEF2AC6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5B370-CD7B-FFFD-C4C3-D4CD0FB244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E0D08-940E-53B9-DA1D-31D8245C1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4FE270-C7F8-8FEB-B519-1625D3F5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AF6E2A-7CBB-E86D-F12D-24A7A6C7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E4F4E-994A-2728-866F-983D75EF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24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30365-19EE-94EF-C481-4BC9EF4FF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7695B-1E55-6A7D-8C1A-EC35D107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C4E9C-8E9F-E1BB-3FC0-93383318B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B105F-EB21-94AB-AF79-0CD0F377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92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8DA79B-2C1D-DC85-2E60-AEBA1AA99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2B5D65-B20F-C137-C23F-342B0D88D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09262-D57C-DEAE-3420-5486DEE0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1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63031-FAEA-E4A7-35A7-99A0F2F6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6362E-0F04-4DFD-ACAE-7559E14E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935AB-4372-3F06-A7BA-1DBA68747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AD4C0-9E5F-2C91-005F-1E3A4BD2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C4298-3D28-2EBA-5E8E-B605CCE1C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8B4B3-CE63-B424-9ADD-A013370D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43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677B2-2EA7-5D06-4EC5-CD21BCDFA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728A52-27BE-93E8-76AF-563D7A572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95EE2-F162-BFB6-A58B-616DF6B9B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81C741-3C0D-AA31-A572-FF068E8A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C0436-B14B-FCB6-EEC2-3AED6672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12928-5126-11A5-E35D-4E6883DE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38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61115A-72A5-BEA7-8463-59220002D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2D115-6993-2C0B-FFA1-2243E3BDC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941A8-1EF4-A7B5-8B90-DECFABAF7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6F1DF-087B-414C-BB0F-512034EA4E2D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FF181-9942-929B-F7F1-7C120AB4F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7C38B-7900-39B2-F6A0-C2C10054E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852AA-81C1-4F81-81CB-E6F6C8FB9A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5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13445-909B-5227-5A0C-A38FC5343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n-GB" sz="4400" b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‘Professional values from a previous life: excess baggage or a gift to the Baptist family?</a:t>
            </a:r>
            <a:br>
              <a:rPr lang="en-GB" sz="4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1A3E4D2B-3307-8CC2-AE8F-6D62253F6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7385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AEE1EC-7E57-B7F2-AA13-1976C5EF2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F7C846C-AC3C-8E1A-56D2-3D1CA482C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C13AFC-CB4D-19B1-EAE0-2D874C1E8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6303433"/>
          </a:xfrm>
        </p:spPr>
        <p:txBody>
          <a:bodyPr>
            <a:normAutofit/>
          </a:bodyPr>
          <a:lstStyle/>
          <a:p>
            <a:r>
              <a:rPr lang="en-GB" sz="4000" i="1" dirty="0"/>
              <a:t>‘being appropriately familiar’</a:t>
            </a:r>
            <a:r>
              <a:rPr lang="en-GB" sz="4000" dirty="0"/>
              <a:t> </a:t>
            </a:r>
            <a:br>
              <a:rPr lang="en-GB" sz="4000" dirty="0"/>
            </a:br>
            <a:r>
              <a:rPr lang="en-GB" sz="4000" dirty="0"/>
              <a:t>and </a:t>
            </a:r>
            <a:br>
              <a:rPr lang="en-GB" sz="4000" dirty="0"/>
            </a:br>
            <a:r>
              <a:rPr lang="en-GB" sz="4000" i="1" dirty="0"/>
              <a:t> ‘values of behaving well… how you act, what you do what you wear...’ </a:t>
            </a: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F243A1E4-65F6-9EE0-8905-177629F4C4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9823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C795F0-D6DF-37D7-951B-AF6BA2094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0034151-7184-2D44-44DA-F4950C7F5E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83E9DE-EE00-EACB-CAD4-CC17288B5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7167033"/>
          </a:xfrm>
        </p:spPr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i="1" dirty="0"/>
              <a:t>‘a flat hand on someone, it enables them…gives then agency.’</a:t>
            </a:r>
            <a:r>
              <a:rPr lang="en-GB" dirty="0"/>
              <a:t> </a:t>
            </a: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CAB7171C-A2C5-37A7-B7F2-D510E7EBF8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4512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9292C9-EBD7-F889-B4A2-3965639BE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71C2F65-2AFC-8428-9801-15B17C21B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25504A-506F-0F80-DF35-D63D54CF9F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7636933"/>
          </a:xfrm>
        </p:spPr>
        <p:txBody>
          <a:bodyPr>
            <a:normAutofit/>
          </a:bodyPr>
          <a:lstStyle/>
          <a:p>
            <a:r>
              <a:rPr lang="en-GB" i="1" dirty="0"/>
              <a:t> ‘I think there is something about me that wants to do it properly.’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B267B611-17E5-435F-DC99-3B52CCFE5D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2520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8B227E-B993-BFDE-DEBC-9C732432A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5168C1-E372-F63C-DFD8-20B134B13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6D3147-68E6-FBDC-47DA-D8A2D7D0E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9364133"/>
          </a:xfrm>
        </p:spPr>
        <p:txBody>
          <a:bodyPr>
            <a:normAutofit fontScale="90000"/>
          </a:bodyPr>
          <a:lstStyle/>
          <a:p>
            <a:r>
              <a:rPr lang="en-GB" i="1" dirty="0"/>
              <a:t> </a:t>
            </a:r>
            <a:r>
              <a:rPr lang="en-GB" sz="5300" i="1" dirty="0"/>
              <a:t>‘…some of the things that I deal with now and in my training, they don’t faze me because of the experience that I’ve had previously.’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52FA2F59-8D31-958F-08F9-BED2EEABE0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936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1694E9-9B3F-3F2F-24A6-E25EA4C6A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231753-2998-208C-970F-CB33F7EC2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B3CE30-4FB3-B01E-1D6E-6065DCBF5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190501"/>
            <a:ext cx="4620584" cy="9385299"/>
          </a:xfrm>
        </p:spPr>
        <p:txBody>
          <a:bodyPr>
            <a:normAutofit fontScale="90000"/>
          </a:bodyPr>
          <a:lstStyle/>
          <a:p>
            <a:r>
              <a:rPr lang="en-GB" sz="5300" i="1" dirty="0"/>
              <a:t> ‘Something really very familiar overcame me... I’m used to doing this…Oh my- I can do this’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703C9856-EBFE-E1F0-D242-65FDBE25BF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4137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0DFE48-8E3A-4730-84EF-740D3E5E3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200BFE3-CACB-9CEC-5ACF-29510C8BEC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ABE79B-4492-A353-6CD0-E43F2A473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190501"/>
            <a:ext cx="4620584" cy="9385299"/>
          </a:xfrm>
        </p:spPr>
        <p:txBody>
          <a:bodyPr>
            <a:normAutofit fontScale="90000"/>
          </a:bodyPr>
          <a:lstStyle/>
          <a:p>
            <a:r>
              <a:rPr lang="en-GB" sz="4000" i="1" dirty="0"/>
              <a:t> ‘I felt like I had a responsibility to be able to do that well on behalf of the church family, on behalf of the church… reputation, I felt was on my shoulders.’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BE6BC558-ABE0-AD41-0811-2FDF4100F5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594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EA426-7E90-978F-5908-C90E520E3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AA202C-5725-A3BE-475D-8B1D438FE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B9E05-ED7A-C85D-D63A-12DFCF659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190501"/>
            <a:ext cx="4620584" cy="11772899"/>
          </a:xfrm>
        </p:spPr>
        <p:txBody>
          <a:bodyPr>
            <a:normAutofit/>
          </a:bodyPr>
          <a:lstStyle/>
          <a:p>
            <a:r>
              <a:rPr lang="en-GB" sz="3600" i="1" dirty="0"/>
              <a:t>‘Professionalism- if we want to call it that, I took that into the room and therefore I didn’t allow people to take advantage of me because I was a woman.’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4400" dirty="0"/>
          </a:p>
        </p:txBody>
      </p:sp>
      <p:pic>
        <p:nvPicPr>
          <p:cNvPr id="5" name="Picture 4" descr="A stethoscope and a tag on a black cloth&#10;&#10;AI-generated content may be incorrect.">
            <a:extLst>
              <a:ext uri="{FF2B5EF4-FFF2-40B4-BE49-F238E27FC236}">
                <a16:creationId xmlns:a16="http://schemas.microsoft.com/office/drawing/2014/main" id="{D30E7288-B5C2-9234-95CE-3B88E194E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062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1475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8AA096A82E947875D3CEBEDB3FE33" ma:contentTypeVersion="15" ma:contentTypeDescription="Create a new document." ma:contentTypeScope="" ma:versionID="54590883ac76f92de52e57c7d69aec9b">
  <xsd:schema xmlns:xsd="http://www.w3.org/2001/XMLSchema" xmlns:xs="http://www.w3.org/2001/XMLSchema" xmlns:p="http://schemas.microsoft.com/office/2006/metadata/properties" xmlns:ns2="fbe2acbd-19d6-4258-addd-8deb54f31a05" xmlns:ns3="c9a31ff2-0b26-4a8c-a194-473570812782" targetNamespace="http://schemas.microsoft.com/office/2006/metadata/properties" ma:root="true" ma:fieldsID="e702a2450e79d1e0c7cfd7882f64563e" ns2:_="" ns3:_="">
    <xsd:import namespace="fbe2acbd-19d6-4258-addd-8deb54f31a05"/>
    <xsd:import namespace="c9a31ff2-0b26-4a8c-a194-4735708127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e2acbd-19d6-4258-addd-8deb54f3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31ff2-0b26-4a8c-a194-47357081278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9864f7a-3d7c-428c-ae23-6da7e543e011}" ma:internalName="TaxCatchAll" ma:showField="CatchAllData" ma:web="c9a31ff2-0b26-4a8c-a194-4735708127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e2acbd-19d6-4258-addd-8deb54f31a05">
      <Terms xmlns="http://schemas.microsoft.com/office/infopath/2007/PartnerControls"/>
    </lcf76f155ced4ddcb4097134ff3c332f>
    <TaxCatchAll xmlns="c9a31ff2-0b26-4a8c-a194-473570812782" xsi:nil="true"/>
  </documentManagement>
</p:properties>
</file>

<file path=customXml/itemProps1.xml><?xml version="1.0" encoding="utf-8"?>
<ds:datastoreItem xmlns:ds="http://schemas.openxmlformats.org/officeDocument/2006/customXml" ds:itemID="{291A3F56-C1C4-4136-A7C3-647163635A4B}"/>
</file>

<file path=customXml/itemProps2.xml><?xml version="1.0" encoding="utf-8"?>
<ds:datastoreItem xmlns:ds="http://schemas.openxmlformats.org/officeDocument/2006/customXml" ds:itemID="{CE087E13-E79E-4BB2-B98B-DD320916F561}"/>
</file>

<file path=customXml/itemProps3.xml><?xml version="1.0" encoding="utf-8"?>
<ds:datastoreItem xmlns:ds="http://schemas.openxmlformats.org/officeDocument/2006/customXml" ds:itemID="{C266C741-A961-4C49-AB82-F55E24B4C84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Widescreen</PresentationFormat>
  <Paragraphs>15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‘Professional values from a previous life: excess baggage or a gift to the Baptist family? </vt:lpstr>
      <vt:lpstr>‘being appropriately familiar’  and   ‘values of behaving well… how you act, what you do what you wear...’   </vt:lpstr>
      <vt:lpstr> ‘a flat hand on someone, it enables them…gives then agency.’    </vt:lpstr>
      <vt:lpstr> ‘I think there is something about me that wants to do it properly.’    </vt:lpstr>
      <vt:lpstr> ‘…some of the things that I deal with now and in my training, they don’t faze me because of the experience that I’ve had previously.’     </vt:lpstr>
      <vt:lpstr> ‘Something really very familiar overcame me... I’m used to doing this…Oh my- I can do this’      </vt:lpstr>
      <vt:lpstr> ‘I felt like I had a responsibility to be able to do that well on behalf of the church family, on behalf of the church… reputation, I felt was on my shoulders.’       </vt:lpstr>
      <vt:lpstr>‘Professionalism- if we want to call it that, I took that into the room and therefore I didn’t allow people to take advantage of me because I was a woman.’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Kerry</dc:creator>
  <cp:lastModifiedBy>Lisa Kerry</cp:lastModifiedBy>
  <cp:revision>1</cp:revision>
  <dcterms:created xsi:type="dcterms:W3CDTF">2025-01-16T09:02:33Z</dcterms:created>
  <dcterms:modified xsi:type="dcterms:W3CDTF">2025-01-16T10:56:36Z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0x01010048E8AA096A82E947875D3CEBEDB3FE33</vt:lpwstr>
  </property>
</Properties>
</file>