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7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A6E9"/>
    <a:srgbClr val="161513"/>
    <a:srgbClr val="000000"/>
    <a:srgbClr val="0B0C0E"/>
    <a:srgbClr val="252726"/>
    <a:srgbClr val="784130"/>
    <a:srgbClr val="222729"/>
    <a:srgbClr val="656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7D4AC-CE97-45D4-9E6F-739FD61E62D1}" v="22" dt="2026-05-07T21:52: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Jump" userId="e75b0a0e-6992-4519-b396-64b1d926ab2b" providerId="ADAL" clId="{F79FCD25-D70D-45D4-BEDC-67DF00664738}"/>
    <pc:docChg chg="undo custSel modSld">
      <pc:chgData name="Phil Jump" userId="e75b0a0e-6992-4519-b396-64b1d926ab2b" providerId="ADAL" clId="{F79FCD25-D70D-45D4-BEDC-67DF00664738}" dt="2026-05-07T21:52:20" v="30"/>
      <pc:docMkLst>
        <pc:docMk/>
      </pc:docMkLst>
      <pc:sldChg chg="modSp mod modTransition">
        <pc:chgData name="Phil Jump" userId="e75b0a0e-6992-4519-b396-64b1d926ab2b" providerId="ADAL" clId="{F79FCD25-D70D-45D4-BEDC-67DF00664738}" dt="2026-05-07T21:51:05.436" v="15"/>
        <pc:sldMkLst>
          <pc:docMk/>
          <pc:sldMk cId="3706141819" sldId="258"/>
        </pc:sldMkLst>
        <pc:spChg chg="mod">
          <ac:chgData name="Phil Jump" userId="e75b0a0e-6992-4519-b396-64b1d926ab2b" providerId="ADAL" clId="{F79FCD25-D70D-45D4-BEDC-67DF00664738}" dt="2026-05-07T21:41:40.453" v="0" actId="20577"/>
          <ac:spMkLst>
            <pc:docMk/>
            <pc:sldMk cId="3706141819" sldId="258"/>
            <ac:spMk id="9" creationId="{41226353-6057-8F89-61D9-407B6A7C5561}"/>
          </ac:spMkLst>
        </pc:spChg>
      </pc:sldChg>
      <pc:sldChg chg="modTransition">
        <pc:chgData name="Phil Jump" userId="e75b0a0e-6992-4519-b396-64b1d926ab2b" providerId="ADAL" clId="{F79FCD25-D70D-45D4-BEDC-67DF00664738}" dt="2026-05-07T21:51:10.955" v="16"/>
        <pc:sldMkLst>
          <pc:docMk/>
          <pc:sldMk cId="3954850727" sldId="259"/>
        </pc:sldMkLst>
      </pc:sldChg>
      <pc:sldChg chg="modSp mod modTransition">
        <pc:chgData name="Phil Jump" userId="e75b0a0e-6992-4519-b396-64b1d926ab2b" providerId="ADAL" clId="{F79FCD25-D70D-45D4-BEDC-67DF00664738}" dt="2026-05-07T21:51:15.356" v="17"/>
        <pc:sldMkLst>
          <pc:docMk/>
          <pc:sldMk cId="2016747542" sldId="260"/>
        </pc:sldMkLst>
        <pc:spChg chg="mod">
          <ac:chgData name="Phil Jump" userId="e75b0a0e-6992-4519-b396-64b1d926ab2b" providerId="ADAL" clId="{F79FCD25-D70D-45D4-BEDC-67DF00664738}" dt="2026-05-07T21:41:55.472" v="1" actId="20577"/>
          <ac:spMkLst>
            <pc:docMk/>
            <pc:sldMk cId="2016747542" sldId="260"/>
            <ac:spMk id="9" creationId="{F3EA22DC-61ED-36CD-2363-C819252F74FE}"/>
          </ac:spMkLst>
        </pc:spChg>
      </pc:sldChg>
      <pc:sldChg chg="modTransition">
        <pc:chgData name="Phil Jump" userId="e75b0a0e-6992-4519-b396-64b1d926ab2b" providerId="ADAL" clId="{F79FCD25-D70D-45D4-BEDC-67DF00664738}" dt="2026-05-07T21:51:19.436" v="18"/>
        <pc:sldMkLst>
          <pc:docMk/>
          <pc:sldMk cId="868335661" sldId="261"/>
        </pc:sldMkLst>
      </pc:sldChg>
      <pc:sldChg chg="modTransition">
        <pc:chgData name="Phil Jump" userId="e75b0a0e-6992-4519-b396-64b1d926ab2b" providerId="ADAL" clId="{F79FCD25-D70D-45D4-BEDC-67DF00664738}" dt="2026-05-07T21:51:29.183" v="19"/>
        <pc:sldMkLst>
          <pc:docMk/>
          <pc:sldMk cId="1419397438" sldId="262"/>
        </pc:sldMkLst>
      </pc:sldChg>
      <pc:sldChg chg="modSp mod modTransition">
        <pc:chgData name="Phil Jump" userId="e75b0a0e-6992-4519-b396-64b1d926ab2b" providerId="ADAL" clId="{F79FCD25-D70D-45D4-BEDC-67DF00664738}" dt="2026-05-07T21:51:39.887" v="21"/>
        <pc:sldMkLst>
          <pc:docMk/>
          <pc:sldMk cId="4228844697" sldId="263"/>
        </pc:sldMkLst>
        <pc:spChg chg="mod">
          <ac:chgData name="Phil Jump" userId="e75b0a0e-6992-4519-b396-64b1d926ab2b" providerId="ADAL" clId="{F79FCD25-D70D-45D4-BEDC-67DF00664738}" dt="2026-05-07T21:42:31.606" v="2" actId="20577"/>
          <ac:spMkLst>
            <pc:docMk/>
            <pc:sldMk cId="4228844697" sldId="263"/>
            <ac:spMk id="9" creationId="{F3EFC899-FAD3-F2B4-D287-16A225AAD43C}"/>
          </ac:spMkLst>
        </pc:spChg>
      </pc:sldChg>
      <pc:sldChg chg="modTransition">
        <pc:chgData name="Phil Jump" userId="e75b0a0e-6992-4519-b396-64b1d926ab2b" providerId="ADAL" clId="{F79FCD25-D70D-45D4-BEDC-67DF00664738}" dt="2026-05-07T21:51:34.096" v="20"/>
        <pc:sldMkLst>
          <pc:docMk/>
          <pc:sldMk cId="1617787387" sldId="264"/>
        </pc:sldMkLst>
      </pc:sldChg>
      <pc:sldChg chg="modTransition">
        <pc:chgData name="Phil Jump" userId="e75b0a0e-6992-4519-b396-64b1d926ab2b" providerId="ADAL" clId="{F79FCD25-D70D-45D4-BEDC-67DF00664738}" dt="2026-05-07T21:51:44.359" v="22"/>
        <pc:sldMkLst>
          <pc:docMk/>
          <pc:sldMk cId="1499914307" sldId="265"/>
        </pc:sldMkLst>
      </pc:sldChg>
      <pc:sldChg chg="modSp mod modTransition">
        <pc:chgData name="Phil Jump" userId="e75b0a0e-6992-4519-b396-64b1d926ab2b" providerId="ADAL" clId="{F79FCD25-D70D-45D4-BEDC-67DF00664738}" dt="2026-05-07T21:51:51.903" v="23"/>
        <pc:sldMkLst>
          <pc:docMk/>
          <pc:sldMk cId="71335133" sldId="266"/>
        </pc:sldMkLst>
        <pc:spChg chg="mod">
          <ac:chgData name="Phil Jump" userId="e75b0a0e-6992-4519-b396-64b1d926ab2b" providerId="ADAL" clId="{F79FCD25-D70D-45D4-BEDC-67DF00664738}" dt="2026-05-07T21:42:55.045" v="3" actId="20577"/>
          <ac:spMkLst>
            <pc:docMk/>
            <pc:sldMk cId="71335133" sldId="266"/>
            <ac:spMk id="9" creationId="{B3EE892F-8E79-076A-6B0E-3A0FD521216B}"/>
          </ac:spMkLst>
        </pc:spChg>
      </pc:sldChg>
      <pc:sldChg chg="modSp mod modTransition">
        <pc:chgData name="Phil Jump" userId="e75b0a0e-6992-4519-b396-64b1d926ab2b" providerId="ADAL" clId="{F79FCD25-D70D-45D4-BEDC-67DF00664738}" dt="2026-05-07T21:52:00.614" v="25"/>
        <pc:sldMkLst>
          <pc:docMk/>
          <pc:sldMk cId="660436377" sldId="267"/>
        </pc:sldMkLst>
        <pc:spChg chg="mod">
          <ac:chgData name="Phil Jump" userId="e75b0a0e-6992-4519-b396-64b1d926ab2b" providerId="ADAL" clId="{F79FCD25-D70D-45D4-BEDC-67DF00664738}" dt="2026-05-07T21:43:20.977" v="4" actId="20577"/>
          <ac:spMkLst>
            <pc:docMk/>
            <pc:sldMk cId="660436377" sldId="267"/>
            <ac:spMk id="9" creationId="{014F5D2A-E077-DC14-D437-7A2ECAB1F50F}"/>
          </ac:spMkLst>
        </pc:spChg>
      </pc:sldChg>
      <pc:sldChg chg="modTransition">
        <pc:chgData name="Phil Jump" userId="e75b0a0e-6992-4519-b396-64b1d926ab2b" providerId="ADAL" clId="{F79FCD25-D70D-45D4-BEDC-67DF00664738}" dt="2026-05-07T21:51:56.358" v="24"/>
        <pc:sldMkLst>
          <pc:docMk/>
          <pc:sldMk cId="1554563738" sldId="268"/>
        </pc:sldMkLst>
      </pc:sldChg>
      <pc:sldChg chg="modTransition">
        <pc:chgData name="Phil Jump" userId="e75b0a0e-6992-4519-b396-64b1d926ab2b" providerId="ADAL" clId="{F79FCD25-D70D-45D4-BEDC-67DF00664738}" dt="2026-05-07T21:52:15.982" v="29"/>
        <pc:sldMkLst>
          <pc:docMk/>
          <pc:sldMk cId="2703319460" sldId="269"/>
        </pc:sldMkLst>
      </pc:sldChg>
      <pc:sldChg chg="modSp mod modTransition">
        <pc:chgData name="Phil Jump" userId="e75b0a0e-6992-4519-b396-64b1d926ab2b" providerId="ADAL" clId="{F79FCD25-D70D-45D4-BEDC-67DF00664738}" dt="2026-05-07T21:52:11.618" v="28"/>
        <pc:sldMkLst>
          <pc:docMk/>
          <pc:sldMk cId="2123866524" sldId="270"/>
        </pc:sldMkLst>
        <pc:spChg chg="mod">
          <ac:chgData name="Phil Jump" userId="e75b0a0e-6992-4519-b396-64b1d926ab2b" providerId="ADAL" clId="{F79FCD25-D70D-45D4-BEDC-67DF00664738}" dt="2026-05-07T21:43:56.585" v="7" actId="20577"/>
          <ac:spMkLst>
            <pc:docMk/>
            <pc:sldMk cId="2123866524" sldId="270"/>
            <ac:spMk id="6" creationId="{8A819D1F-2C60-FB85-2E68-A30A6C4D8785}"/>
          </ac:spMkLst>
        </pc:spChg>
      </pc:sldChg>
      <pc:sldChg chg="modTransition">
        <pc:chgData name="Phil Jump" userId="e75b0a0e-6992-4519-b396-64b1d926ab2b" providerId="ADAL" clId="{F79FCD25-D70D-45D4-BEDC-67DF00664738}" dt="2026-05-07T21:52:20" v="30"/>
        <pc:sldMkLst>
          <pc:docMk/>
          <pc:sldMk cId="1282473725" sldId="271"/>
        </pc:sldMkLst>
      </pc:sldChg>
      <pc:sldChg chg="delSp mod modTransition delAnim">
        <pc:chgData name="Phil Jump" userId="e75b0a0e-6992-4519-b396-64b1d926ab2b" providerId="ADAL" clId="{F79FCD25-D70D-45D4-BEDC-67DF00664738}" dt="2026-05-07T21:51:01.062" v="14"/>
        <pc:sldMkLst>
          <pc:docMk/>
          <pc:sldMk cId="2472871121" sldId="273"/>
        </pc:sldMkLst>
        <pc:picChg chg="del">
          <ac:chgData name="Phil Jump" userId="e75b0a0e-6992-4519-b396-64b1d926ab2b" providerId="ADAL" clId="{F79FCD25-D70D-45D4-BEDC-67DF00664738}" dt="2026-05-07T21:44:29.147" v="13" actId="21"/>
          <ac:picMkLst>
            <pc:docMk/>
            <pc:sldMk cId="2472871121" sldId="273"/>
            <ac:picMk id="3" creationId="{E19FD08B-E009-F63B-50BC-761E9CD643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1471A-77BC-4FE8-86C1-FA5A9754C27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B3D17-9BF6-4BCA-B645-929AF8E34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1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BB0E-5400-EF80-4E22-ED768909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7C154-C502-EB0E-6279-DDC4529E4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ED6BD-D3B1-B4B0-E097-FF47E910B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34D62-2438-993F-1FC4-770D13DBA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B8EE8-0C0D-291A-19C9-F3318D284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034E4-6883-FE5D-F9C4-7F5AE041C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58D76-EB96-E068-5792-A8FDEC439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8F81-F463-FB6E-B665-CE1B3E868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02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0F79-B384-4DD0-6505-54D354A9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6A52A-4B1C-9920-B60B-E69CFD4F8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9A9BE-E03A-E3F0-64CA-F602BBC1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1C858-CA09-177D-C0E7-437A744B4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7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C27CE-DEE5-D0DD-1417-88DD5BAAA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1CD2B-7985-FF39-6831-9858551D0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072E5-5366-FAC6-4761-22D130816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BEA46-AAAE-D428-CFA9-B3D4E59E4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1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246C0-6D59-149A-583D-DE2F3C9FF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7B71B-7535-C970-EC7E-DE5D5452B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04C7E-E721-AF90-2549-9DC80DE22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55EA-B99A-E231-632D-919C313AC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7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1F5C-A042-F34C-1505-6743A5FA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F3AA2-8FC4-FDC5-3704-EEF08FD46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2C4DC-1481-D8BF-B87D-913BCF0A8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C1784-0FCC-06C3-18DA-A562CE328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00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B3D17-9BF6-4BCA-B645-929AF8E344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0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1138-10CD-057C-D630-F706F177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4F638-CA2F-1B59-FCD7-9FFE93DD6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ECF77-EF99-35E1-053C-7D135E557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9BE9E-B75A-8437-C690-1176F3343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6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25CF4-4894-5E70-BC4B-C640AE0F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6E254-6CFE-67F5-CBFD-B9FAD1709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6C8B6-1888-E796-A90D-3FFB2E038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CE58-4214-77E2-1993-305B3E61E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3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524E-E8DD-7D9D-F557-3C5EFE5E3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B05B3-4A6D-619F-CD1F-68FAF1B96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E7032-34C7-0828-3DDD-557862D50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FEA67-6F41-B72A-0DB6-F7C3B203D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9FE1-3B3A-2D5F-13DC-AA8B5263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DE38B-2C67-3F1F-3A1A-639CF0117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F07F4-3F86-4DA1-2534-D0BC56566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89DA-87C8-73FA-61D2-8F2070D8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8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EB9E5-74F4-8C67-58DF-2647CE156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42C84-658A-77DA-A897-6D40C1A85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8D9B9-1FD7-B524-1147-962A5B6D7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40FB0-A49C-565A-D29C-B9DAF65C0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36667-B109-E64E-0452-E912FF5C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313FA-442E-FF07-DB4E-768767E4A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6F249-AD1B-7C4B-AD68-F5AA220DA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03620-3610-504E-646F-1AEE8B5DD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6050D-8653-5AE5-28A8-A6FAECF93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29C8D-69C6-BBA3-DE37-C9C305942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A3F72-BDBE-A14C-F47E-736B81CF7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B1236-2EE9-4C95-F7C3-474316423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7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6325-5062-D77C-A504-AD5FB8D9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07D21-E272-FC0A-01EB-D50A8B096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07177-8870-49DF-961E-7198DB23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68682-7D34-C046-162C-227160C7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21B41-D140-E430-BF94-02822FFA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8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F986-3891-0F01-95FB-39F9C1C8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645DB-0F93-7BA2-35A2-9569D7E5B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C020-49F5-BE57-6B61-DF29139C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4BEB7-3C5A-0F87-FBF3-B7F725CB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31B43-D050-C655-1A9F-6A9DC473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0D83F-ABFC-D341-6A0F-87E45C90F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99201-9AD9-8B38-7A21-9675A6F97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2010D-37CE-3B8C-9C86-B44FD51B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B25C-8A72-58F0-68B6-AF8578FE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9EBEF-6BC9-F346-8DE6-2E75B261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00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35D6-8D1F-2A6C-0FDC-184DB233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73966-C497-832D-FFEA-79DC6185E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4513-1957-8B71-8E7E-2C3308FC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65EC-10DE-0FD7-7295-E8755F7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BB04-51F8-379E-56C2-244BFCED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0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B3BF-876B-8EA6-DE45-543BF977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6AFFE-99DE-6C23-0BBC-E32E0EE0D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25BF-3EF3-2C7F-C41A-5333438C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D0350-BA5E-7E5F-8D41-57C8B501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AA96F-E20E-EA11-8EE9-27834627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39A85-8A4D-0478-44D1-8F098D5E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9EE9C-3381-A239-D904-2B1A01804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0346D-1395-2677-A210-83239D825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20666-71CE-2A99-F6C2-D280CE679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CB859-3910-05B3-6043-47B9D6E7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43697-1554-6D80-5A98-ACD68865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3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9F17-9E22-4F9A-40B3-B99F8B03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15510-28CC-7DAD-CA81-3ED934CE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43B53-F966-6478-1157-06A9A6E5F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21EF3-44FC-48BF-9ACF-9C11EDA6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EE2F0-22F4-279A-C7DE-A3AFAE8E4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1DBF9F-E362-6028-F742-EE561C44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4F0067-DF01-C747-02E7-60E40D58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9D39F-3482-DC55-84BD-A5B759DF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61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A2FE-5EEE-CB14-98EF-89231399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53985-8DE9-70F2-9B2E-AC8D94F7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1EE7A-2A1B-8044-8E23-9467F3CB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A64FC-A83B-4796-5B14-B0309CCF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5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A8388-81C5-FE06-5F36-98C3E03E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50CB6-CCD8-0C96-DA47-CD194230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A8EE-6EBA-EE22-86DB-95D6514A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3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6B4D-BC43-A626-E3D3-CE3FBF3C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0CE67-E992-3FB4-4610-71618C4B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76B03-4BF6-DEE6-21AE-14AEE1201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26B82-8184-39C5-7ECF-C5C6A740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8F06A-2FE8-E7AC-339D-1F5567DE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B8E6C-5BBC-83E4-4A0F-E4814549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788B-C70A-B9A9-261C-3BE512E3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35671-66CB-E458-B19B-14BE6E921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E46FF-7E5F-4088-2188-DDABC164A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5A9BE-1EB5-3A12-01A5-A55EC4B5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2EA64-1EA9-766C-F103-DEEF71CA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8D76-83D1-3399-1321-24BDE228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8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734D3-64AD-E770-F0C7-59D46B14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796F8-58D4-4830-FA27-A13A869E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8DE03-EEFA-6761-CE5F-1E3C5101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D0F24-18F4-43F0-8353-F55194372DCA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7E24-969D-92E2-7A8C-FE7982588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61537-EC99-94F9-DCE8-12DF854E2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1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E79B7-0E4E-E346-2B55-619A8630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9D89E4-F5C7-77E4-2937-D99BEAA97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3683000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41026-5271-81BE-9083-8C0E9CBA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5080000" y="0"/>
            <a:ext cx="7112000" cy="6858000"/>
          </a:xfrm>
          <a:prstGeom prst="rect">
            <a:avLst/>
          </a:prstGeom>
        </p:spPr>
      </p:pic>
      <p:pic>
        <p:nvPicPr>
          <p:cNvPr id="3074" name="Picture 2" descr="BT logo 1-White-medium">
            <a:extLst>
              <a:ext uri="{FF2B5EF4-FFF2-40B4-BE49-F238E27FC236}">
                <a16:creationId xmlns:a16="http://schemas.microsoft.com/office/drawing/2014/main" id="{F5751CB4-11DF-BF4E-4B15-D7D68665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7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C393C-06EF-0800-E0E0-87327FF5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917C2-1FFA-961C-022F-62357CD45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3037"/>
          <a:stretch>
            <a:fillRect/>
          </a:stretch>
        </p:blipFill>
        <p:spPr>
          <a:xfrm>
            <a:off x="5606110" y="-830036"/>
            <a:ext cx="6546520" cy="8251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E892F-8E79-076A-6B0E-3A0FD521216B}"/>
              </a:ext>
            </a:extLst>
          </p:cNvPr>
          <p:cNvSpPr txBox="1"/>
          <p:nvPr/>
        </p:nvSpPr>
        <p:spPr>
          <a:xfrm>
            <a:off x="511810" y="512563"/>
            <a:ext cx="6330950" cy="322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pray for one another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pursue our shared calling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communities of hope in this troubled world.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hope that is founded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on our power to change or even understand</a:t>
            </a:r>
          </a:p>
        </p:txBody>
      </p:sp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475989C7-E2E1-8B48-31BF-35DBCBEF8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AA936-E085-0BDB-7409-85FC85A8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8DD7D1-E1A7-F912-6D92-B207E4E3452E}"/>
              </a:ext>
            </a:extLst>
          </p:cNvPr>
          <p:cNvSpPr txBox="1"/>
          <p:nvPr/>
        </p:nvSpPr>
        <p:spPr>
          <a:xfrm>
            <a:off x="511810" y="512563"/>
            <a:ext cx="6330950" cy="556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pray for one another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pursue our shared calling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communities of hope in this troubled world.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hope that is founded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on our power to change or even understand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through faith in your unfailing goodness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heavenly reign and immeasurable love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through knowing that your Kingdom will remain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earthly schemes have run their course.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DDA93-1CBD-1CCF-5C54-0A086FC92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451" r="35249" b="-451"/>
          <a:stretch>
            <a:fillRect/>
          </a:stretch>
        </p:blipFill>
        <p:spPr>
          <a:xfrm>
            <a:off x="6233160" y="-783307"/>
            <a:ext cx="6096000" cy="8451412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4B7D0-A0E6-2022-9FD2-D2FD86D5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9" t="451" r="35250" b="-451"/>
          <a:stretch>
            <a:fillRect/>
          </a:stretch>
        </p:blipFill>
        <p:spPr>
          <a:xfrm>
            <a:off x="7833360" y="-783307"/>
            <a:ext cx="4495800" cy="84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48E10-8ADD-20BE-2BE6-104D941F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4F5D2A-E077-DC14-D437-7A2ECAB1F50F}"/>
              </a:ext>
            </a:extLst>
          </p:cNvPr>
          <p:cNvSpPr txBox="1"/>
          <p:nvPr/>
        </p:nvSpPr>
        <p:spPr>
          <a:xfrm>
            <a:off x="239668" y="340591"/>
            <a:ext cx="5181418" cy="198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A8AE50-0642-6F6D-82F4-B5C96C14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885" r="15050" b="-885"/>
          <a:stretch>
            <a:fillRect/>
          </a:stretch>
        </p:blipFill>
        <p:spPr>
          <a:xfrm>
            <a:off x="4989607" y="-213360"/>
            <a:ext cx="7553689" cy="7254240"/>
          </a:xfrm>
          <a:prstGeom prst="rect">
            <a:avLst/>
          </a:prstGeom>
          <a:ln>
            <a:noFill/>
          </a:ln>
          <a:effectLst>
            <a:softEdge rad="7112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D88FC2-0E62-1C6D-1A28-6BFE64255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7" t="885" r="15050" b="-885"/>
          <a:stretch>
            <a:fillRect/>
          </a:stretch>
        </p:blipFill>
        <p:spPr>
          <a:xfrm>
            <a:off x="8351520" y="-213360"/>
            <a:ext cx="4191775" cy="7254240"/>
          </a:xfrm>
          <a:prstGeom prst="rect">
            <a:avLst/>
          </a:prstGeom>
        </p:spPr>
      </p:pic>
      <p:pic>
        <p:nvPicPr>
          <p:cNvPr id="16" name="Picture 2" descr="BT logo 1-White-medium">
            <a:extLst>
              <a:ext uri="{FF2B5EF4-FFF2-40B4-BE49-F238E27FC236}">
                <a16:creationId xmlns:a16="http://schemas.microsoft.com/office/drawing/2014/main" id="{70E01A33-0B26-5FE1-22B6-2DCAEF40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43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487D5-4432-99CF-FE2A-4B468F1F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56582-CDE6-E9B0-5E94-199882EEA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17157"/>
          <a:stretch>
            <a:fillRect/>
          </a:stretch>
        </p:blipFill>
        <p:spPr>
          <a:xfrm>
            <a:off x="5421086" y="-644674"/>
            <a:ext cx="7407402" cy="7502674"/>
          </a:xfrm>
          <a:prstGeom prst="rect">
            <a:avLst/>
          </a:prstGeom>
          <a:ln>
            <a:noFill/>
          </a:ln>
          <a:effectLst>
            <a:softEdge rad="927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AB6F8-335A-C9CD-C92C-FFBFDBC011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1"/>
          <a:stretch>
            <a:fillRect/>
          </a:stretch>
        </p:blipFill>
        <p:spPr>
          <a:xfrm>
            <a:off x="8713688" y="-644674"/>
            <a:ext cx="4114800" cy="7502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19D1F-2C60-FB85-2E68-A30A6C4D8785}"/>
              </a:ext>
            </a:extLst>
          </p:cNvPr>
          <p:cNvSpPr txBox="1"/>
          <p:nvPr/>
        </p:nvSpPr>
        <p:spPr>
          <a:xfrm>
            <a:off x="239668" y="340591"/>
            <a:ext cx="5181418" cy="405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follow your purposes,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Display your likeness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Embody your Gospel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truly live together</a:t>
            </a:r>
          </a:p>
        </p:txBody>
      </p:sp>
      <p:pic>
        <p:nvPicPr>
          <p:cNvPr id="7" name="Picture 2" descr="BT logo 1-White-medium">
            <a:extLst>
              <a:ext uri="{FF2B5EF4-FFF2-40B4-BE49-F238E27FC236}">
                <a16:creationId xmlns:a16="http://schemas.microsoft.com/office/drawing/2014/main" id="{D55DBF04-D7AE-F6A1-088A-85008E0A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6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2E3CD-BCFD-3C7E-A28C-46BC4B6A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12179B8-E7CE-ECBC-0486-0BF37472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4933406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E1B13-2EA4-3228-FBFB-78AE0CAD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6437086" y="0"/>
            <a:ext cx="711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25C7E-8E06-C656-C430-4BEE4D12FD3C}"/>
              </a:ext>
            </a:extLst>
          </p:cNvPr>
          <p:cNvSpPr txBox="1"/>
          <p:nvPr/>
        </p:nvSpPr>
        <p:spPr>
          <a:xfrm>
            <a:off x="239668" y="340591"/>
            <a:ext cx="5181418" cy="648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follow your purposes,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Display your likeness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Embody your Gospel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truly live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the people you have called us to be.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Christ our Lord and Saviour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Amen</a:t>
            </a:r>
          </a:p>
        </p:txBody>
      </p:sp>
      <p:pic>
        <p:nvPicPr>
          <p:cNvPr id="5" name="Picture 2" descr="BT logo 1-White-medium">
            <a:extLst>
              <a:ext uri="{FF2B5EF4-FFF2-40B4-BE49-F238E27FC236}">
                <a16:creationId xmlns:a16="http://schemas.microsoft.com/office/drawing/2014/main" id="{9986BFEC-143A-C33A-E0B6-D309A1CF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1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T logo 1-Colour-cmyk">
            <a:extLst>
              <a:ext uri="{FF2B5EF4-FFF2-40B4-BE49-F238E27FC236}">
                <a16:creationId xmlns:a16="http://schemas.microsoft.com/office/drawing/2014/main" id="{CA26EBB5-8406-FEAE-306E-ADA3CFD6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276475"/>
            <a:ext cx="7143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AD0E8-BB58-1CE8-4E00-C8568362EB3F}"/>
              </a:ext>
            </a:extLst>
          </p:cNvPr>
          <p:cNvSpPr txBox="1"/>
          <p:nvPr/>
        </p:nvSpPr>
        <p:spPr>
          <a:xfrm>
            <a:off x="7071360" y="5593080"/>
            <a:ext cx="425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6DA6E9"/>
                </a:solidFill>
              </a:rPr>
              <a:t>www.baptist.org.uk</a:t>
            </a:r>
          </a:p>
        </p:txBody>
      </p:sp>
    </p:spTree>
    <p:extLst>
      <p:ext uri="{BB962C8B-B14F-4D97-AF65-F5344CB8AC3E}">
        <p14:creationId xmlns:p14="http://schemas.microsoft.com/office/powerpoint/2010/main" val="128247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9D3E35-8CF3-A49A-66A1-4E9552BC3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3683000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95D47-ACB3-B69C-C9E6-79CC53143B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5080000" y="0"/>
            <a:ext cx="711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26353-6057-8F89-61D9-407B6A7C5561}"/>
              </a:ext>
            </a:extLst>
          </p:cNvPr>
          <p:cNvSpPr txBox="1"/>
          <p:nvPr/>
        </p:nvSpPr>
        <p:spPr>
          <a:xfrm>
            <a:off x="431800" y="317667"/>
            <a:ext cx="4064000" cy="369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Covenant God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Baptists Together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each other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your people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you.</a:t>
            </a:r>
          </a:p>
        </p:txBody>
      </p:sp>
      <p:pic>
        <p:nvPicPr>
          <p:cNvPr id="10" name="Picture 2" descr="BT logo 1-White-medium">
            <a:extLst>
              <a:ext uri="{FF2B5EF4-FFF2-40B4-BE49-F238E27FC236}">
                <a16:creationId xmlns:a16="http://schemas.microsoft.com/office/drawing/2014/main" id="{623E284B-DF9A-74E6-EA45-513323C7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4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A86F7-39CE-AFD1-9931-C3FACE5FE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4DCD40-2C40-D8B7-60D9-E2155E148638}"/>
              </a:ext>
            </a:extLst>
          </p:cNvPr>
          <p:cNvSpPr txBox="1"/>
          <p:nvPr/>
        </p:nvSpPr>
        <p:spPr>
          <a:xfrm>
            <a:off x="431800" y="317667"/>
            <a:ext cx="4064000" cy="622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Covenant God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Baptists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each 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your people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you.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whose lives are marred by this world's brokenness,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for whose salvation you came.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F7901-71AF-6AA9-27F2-1ABD8EA2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24839"/>
          <a:stretch>
            <a:fillRect/>
          </a:stretch>
        </p:blipFill>
        <p:spPr>
          <a:xfrm>
            <a:off x="5105400" y="-6183"/>
            <a:ext cx="7086600" cy="8076111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347E3-2F4C-03B7-EE5B-25E92465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369B2-ACAC-336A-F38C-19181D588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1072" b="24839"/>
          <a:stretch>
            <a:fillRect/>
          </a:stretch>
        </p:blipFill>
        <p:spPr>
          <a:xfrm>
            <a:off x="6686550" y="-6183"/>
            <a:ext cx="5505450" cy="8076111"/>
          </a:xfrm>
          <a:prstGeom prst="rect">
            <a:avLst/>
          </a:prstGeom>
        </p:spPr>
      </p:pic>
      <p:pic>
        <p:nvPicPr>
          <p:cNvPr id="12" name="Picture 2" descr="BT logo 1-White-medium">
            <a:extLst>
              <a:ext uri="{FF2B5EF4-FFF2-40B4-BE49-F238E27FC236}">
                <a16:creationId xmlns:a16="http://schemas.microsoft.com/office/drawing/2014/main" id="{48943B5C-AE99-1B68-4980-1EC89B49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5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C556D-1E5B-1EBE-133E-962D713E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EA22DC-61ED-36CD-2363-C819252F74FE}"/>
              </a:ext>
            </a:extLst>
          </p:cNvPr>
          <p:cNvSpPr txBox="1"/>
          <p:nvPr/>
        </p:nvSpPr>
        <p:spPr>
          <a:xfrm>
            <a:off x="603250" y="683551"/>
            <a:ext cx="4064000" cy="369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we pray,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walk together well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a world of challenge and growing despair,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6E306-72AA-C5B4-4EEB-11328A58A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24839"/>
          <a:stretch>
            <a:fillRect/>
          </a:stretch>
        </p:blipFill>
        <p:spPr>
          <a:xfrm>
            <a:off x="5105400" y="-6183"/>
            <a:ext cx="7086600" cy="8076111"/>
          </a:xfrm>
          <a:prstGeom prst="rect">
            <a:avLst/>
          </a:prstGeom>
          <a:effectLst>
            <a:softEdge rad="9398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71E59E-69F5-A286-3734-A222DFAB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1072" b="24839"/>
          <a:stretch>
            <a:fillRect/>
          </a:stretch>
        </p:blipFill>
        <p:spPr>
          <a:xfrm>
            <a:off x="6686550" y="-6183"/>
            <a:ext cx="5505450" cy="8076111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3DBCEECE-3464-633B-A116-F00BF562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4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C0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1D178-BD52-F701-CAFD-E020AE32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70F55B-1B9E-ABD7-9377-6054BBDAAD87}"/>
              </a:ext>
            </a:extLst>
          </p:cNvPr>
          <p:cNvSpPr txBox="1"/>
          <p:nvPr/>
        </p:nvSpPr>
        <p:spPr>
          <a:xfrm>
            <a:off x="603250" y="683551"/>
            <a:ext cx="4064000" cy="6696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we pray,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walk together well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a world of challenge and growing despair,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Yet daring to believe that your presence and purpose can be found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 in those things that disturb and disrupt our settled lives.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00D1F-1EFA-F5AB-3D94-B3C2C4A52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8" y="-776201"/>
            <a:ext cx="6424612" cy="841040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5D476B-9E90-DF4D-3679-46590E99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>
            <a:fillRect/>
          </a:stretch>
        </p:blipFill>
        <p:spPr>
          <a:xfrm>
            <a:off x="7200900" y="-776201"/>
            <a:ext cx="4991100" cy="8410402"/>
          </a:xfrm>
          <a:prstGeom prst="rect">
            <a:avLst/>
          </a:prstGeom>
        </p:spPr>
      </p:pic>
      <p:pic>
        <p:nvPicPr>
          <p:cNvPr id="6" name="Picture 2" descr="BT logo 1-White-medium">
            <a:extLst>
              <a:ext uri="{FF2B5EF4-FFF2-40B4-BE49-F238E27FC236}">
                <a16:creationId xmlns:a16="http://schemas.microsoft.com/office/drawing/2014/main" id="{F12C9856-5D6E-8DC7-973C-C150FFA5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3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C0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5FB5F-1C10-4623-5871-1C704323F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0272FD-B38B-E22F-F9AE-E4D3A1B09ABF}"/>
              </a:ext>
            </a:extLst>
          </p:cNvPr>
          <p:cNvSpPr txBox="1"/>
          <p:nvPr/>
        </p:nvSpPr>
        <p:spPr>
          <a:xfrm>
            <a:off x="603250" y="683551"/>
            <a:ext cx="4349750" cy="6358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a people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Defined by your immeasurable love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Watching over each 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walk in ways known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ways yet unknown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EFEA6-5DAF-B526-16A8-A84389153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8" y="-776201"/>
            <a:ext cx="6424612" cy="841040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94E44-09E0-E197-3F39-F5C393D53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>
            <a:fillRect/>
          </a:stretch>
        </p:blipFill>
        <p:spPr>
          <a:xfrm>
            <a:off x="7200900" y="-776201"/>
            <a:ext cx="4991100" cy="8410402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86A2CDD4-0E19-B215-9161-A1AC0C91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9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CC5FD-72F1-0852-E944-D4274CF8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0685FC-4535-F225-1C99-9FF2B2450FFF}"/>
              </a:ext>
            </a:extLst>
          </p:cNvPr>
          <p:cNvSpPr txBox="1"/>
          <p:nvPr/>
        </p:nvSpPr>
        <p:spPr>
          <a:xfrm>
            <a:off x="603250" y="683551"/>
            <a:ext cx="4349750" cy="559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Forgive us for when we have pursued our own interests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white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Rather than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seeking your ways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we have found it easier to compound our divisions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Rather than draw on the riches of your grace.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185B3-F250-99FC-670D-3C35D596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2" t="-1" b="-35"/>
          <a:stretch>
            <a:fillRect/>
          </a:stretch>
        </p:blipFill>
        <p:spPr>
          <a:xfrm>
            <a:off x="5882640" y="-965339"/>
            <a:ext cx="7326630" cy="9118740"/>
          </a:xfrm>
          <a:prstGeom prst="rect">
            <a:avLst/>
          </a:prstGeom>
          <a:effectLst>
            <a:softEdge rad="8509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4FB79-4091-6256-5272-0D889CB0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25" t="-1" r="1" b="-35"/>
          <a:stretch>
            <a:fillRect/>
          </a:stretch>
        </p:blipFill>
        <p:spPr>
          <a:xfrm>
            <a:off x="7833360" y="-965339"/>
            <a:ext cx="5375910" cy="9118740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3B3E9AC1-5967-B90C-8CB5-4DE00BEB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0F7B4-5F43-1F75-4DD6-AD0FECC8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EFC899-FAD3-F2B4-D287-16A225AAD43C}"/>
              </a:ext>
            </a:extLst>
          </p:cNvPr>
          <p:cNvSpPr txBox="1"/>
          <p:nvPr/>
        </p:nvSpPr>
        <p:spPr>
          <a:xfrm>
            <a:off x="603250" y="683551"/>
            <a:ext cx="4349750" cy="307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Amidst all this world’s confusion,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 us by your Spirit,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hold fast to the timeless truths that define and sustain 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355F21-C218-5C45-1314-687487267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"/>
          <a:stretch>
            <a:fillRect/>
          </a:stretch>
        </p:blipFill>
        <p:spPr>
          <a:xfrm>
            <a:off x="5577840" y="-703768"/>
            <a:ext cx="6614160" cy="826553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63E135-C65C-EC5D-0858-4BBE78F73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7" t="8512" b="10197"/>
          <a:stretch>
            <a:fillRect/>
          </a:stretch>
        </p:blipFill>
        <p:spPr>
          <a:xfrm>
            <a:off x="7680960" y="1"/>
            <a:ext cx="4511040" cy="6720840"/>
          </a:xfrm>
          <a:prstGeom prst="rect">
            <a:avLst/>
          </a:prstGeom>
        </p:spPr>
      </p:pic>
      <p:pic>
        <p:nvPicPr>
          <p:cNvPr id="17" name="Picture 2" descr="BT logo 1-White-medium">
            <a:extLst>
              <a:ext uri="{FF2B5EF4-FFF2-40B4-BE49-F238E27FC236}">
                <a16:creationId xmlns:a16="http://schemas.microsoft.com/office/drawing/2014/main" id="{CDAFDC9A-EBDB-CB2F-28E0-4E47978F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4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123EC0-E861-1BDF-807B-59E4925A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3186BB-9C4B-7DF6-733D-743F067045FF}"/>
              </a:ext>
            </a:extLst>
          </p:cNvPr>
          <p:cNvSpPr txBox="1"/>
          <p:nvPr/>
        </p:nvSpPr>
        <p:spPr>
          <a:xfrm>
            <a:off x="603250" y="683551"/>
            <a:ext cx="434975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Amidst all this world’s confusion,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 us by your Spirit,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hold fast to the timeless truths that define and sustain us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hearts that seek your heart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face of new realities that we encounter.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337AE-12DB-ACA5-9DD3-A4FAF447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3037"/>
          <a:stretch>
            <a:fillRect/>
          </a:stretch>
        </p:blipFill>
        <p:spPr>
          <a:xfrm>
            <a:off x="5606110" y="-830036"/>
            <a:ext cx="6546520" cy="8251916"/>
          </a:xfrm>
          <a:prstGeom prst="rect">
            <a:avLst/>
          </a:prstGeom>
        </p:spPr>
      </p:pic>
      <p:pic>
        <p:nvPicPr>
          <p:cNvPr id="4" name="Picture 2" descr="BT logo 1-White-medium">
            <a:extLst>
              <a:ext uri="{FF2B5EF4-FFF2-40B4-BE49-F238E27FC236}">
                <a16:creationId xmlns:a16="http://schemas.microsoft.com/office/drawing/2014/main" id="{DFD4CBC3-2C89-8320-8C03-78AE5BFB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1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487</Words>
  <Application>Microsoft Office PowerPoint</Application>
  <PresentationFormat>Widescreen</PresentationFormat>
  <Paragraphs>86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Jump</dc:creator>
  <cp:lastModifiedBy>Phil J</cp:lastModifiedBy>
  <cp:revision>2</cp:revision>
  <dcterms:created xsi:type="dcterms:W3CDTF">2026-05-06T15:24:35Z</dcterms:created>
  <dcterms:modified xsi:type="dcterms:W3CDTF">2026-05-07T21:52:24Z</dcterms:modified>
</cp:coreProperties>
</file>