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</p:sldMasterIdLst>
  <p:sldIdLst>
    <p:sldId id="418" r:id="rId5"/>
    <p:sldId id="420" r:id="rId6"/>
    <p:sldId id="421" r:id="rId7"/>
    <p:sldId id="422" r:id="rId8"/>
    <p:sldId id="423" r:id="rId9"/>
    <p:sldId id="424" r:id="rId10"/>
    <p:sldId id="38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2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3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6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1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8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3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2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9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4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7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0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3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48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420F-4972-444F-A51B-F88465BCAD9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495D1-4569-4931-9F08-DDF797FC3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8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C366C6-4149-184A-A21F-C23E66A0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C366C6-4149-184A-A21F-C23E66A0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8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C366C6-4149-184A-A21F-C23E66A0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8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C366C6-4149-184A-A21F-C23E66A0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C366C6-4149-184A-A21F-C23E66A0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7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C366C6-4149-184A-A21F-C23E66A0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2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0E50F-67B2-2D49-8096-3D413C92C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3A86DD99B1A458E964C604C474958" ma:contentTypeVersion="10" ma:contentTypeDescription="Create a new document." ma:contentTypeScope="" ma:versionID="a49bf2fcf0ece07daad04db78a7c635c">
  <xsd:schema xmlns:xsd="http://www.w3.org/2001/XMLSchema" xmlns:xs="http://www.w3.org/2001/XMLSchema" xmlns:p="http://schemas.microsoft.com/office/2006/metadata/properties" xmlns:ns2="def4bedc-36a4-4d29-9ebb-9f85ae37d5ab" xmlns:ns3="bd2f9774-fea6-4991-a844-4915b7a2177b" targetNamespace="http://schemas.microsoft.com/office/2006/metadata/properties" ma:root="true" ma:fieldsID="f48c34cc91d3b615e1844d102f02dbfe" ns2:_="" ns3:_="">
    <xsd:import namespace="def4bedc-36a4-4d29-9ebb-9f85ae37d5ab"/>
    <xsd:import namespace="bd2f9774-fea6-4991-a844-4915b7a217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4bedc-36a4-4d29-9ebb-9f85ae37d5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f9774-fea6-4991-a844-4915b7a21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393557-22BF-4E58-8792-EF2CB0AEB5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C5EFF3-31ED-4D93-B4EE-8B44AA14BF5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20FD02-7048-442C-93EC-1256FAC7A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f4bedc-36a4-4d29-9ebb-9f85ae37d5ab"/>
    <ds:schemaRef ds:uri="bd2f9774-fea6-4991-a844-4915b7a21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Lowe</dc:creator>
  <cp:lastModifiedBy>Mike Lowe</cp:lastModifiedBy>
  <cp:revision>98</cp:revision>
  <dcterms:created xsi:type="dcterms:W3CDTF">2019-05-05T13:20:12Z</dcterms:created>
  <dcterms:modified xsi:type="dcterms:W3CDTF">2019-08-01T15:11:02Z</dcterms:modified>
</cp:coreProperties>
</file>