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6" r:id="rId11"/>
    <p:sldId id="267" r:id="rId12"/>
    <p:sldId id="268" r:id="rId13"/>
    <p:sldId id="283" r:id="rId14"/>
    <p:sldId id="270" r:id="rId15"/>
    <p:sldId id="271" r:id="rId16"/>
    <p:sldId id="269" r:id="rId17"/>
    <p:sldId id="280" r:id="rId18"/>
    <p:sldId id="281" r:id="rId19"/>
    <p:sldId id="273" r:id="rId20"/>
    <p:sldId id="274" r:id="rId21"/>
    <p:sldId id="275" r:id="rId22"/>
    <p:sldId id="276" r:id="rId23"/>
    <p:sldId id="277" r:id="rId24"/>
    <p:sldId id="279" r:id="rId25"/>
    <p:sldId id="278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B035B-BC25-41B5-9D6F-E1BC481A2E60}" v="87" dt="2021-04-17T08:37:52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" userId="a2f50a61-10df-4f1f-ad7f-09d98f5c0a20" providerId="ADAL" clId="{48AB035B-BC25-41B5-9D6F-E1BC481A2E60}"/>
    <pc:docChg chg="undo custSel addSld delSld modSld sldOrd">
      <pc:chgData name="Simon" userId="a2f50a61-10df-4f1f-ad7f-09d98f5c0a20" providerId="ADAL" clId="{48AB035B-BC25-41B5-9D6F-E1BC481A2E60}" dt="2021-04-17T08:38:03.705" v="1636" actId="1076"/>
      <pc:docMkLst>
        <pc:docMk/>
      </pc:docMkLst>
      <pc:sldChg chg="addSp modSp mod">
        <pc:chgData name="Simon" userId="a2f50a61-10df-4f1f-ad7f-09d98f5c0a20" providerId="ADAL" clId="{48AB035B-BC25-41B5-9D6F-E1BC481A2E60}" dt="2021-04-17T08:35:07.270" v="1499" actId="1076"/>
        <pc:sldMkLst>
          <pc:docMk/>
          <pc:sldMk cId="2217306277" sldId="258"/>
        </pc:sldMkLst>
        <pc:spChg chg="add mod">
          <ac:chgData name="Simon" userId="a2f50a61-10df-4f1f-ad7f-09d98f5c0a20" providerId="ADAL" clId="{48AB035B-BC25-41B5-9D6F-E1BC481A2E60}" dt="2021-04-17T08:35:02.961" v="1497" actId="1076"/>
          <ac:spMkLst>
            <pc:docMk/>
            <pc:sldMk cId="2217306277" sldId="258"/>
            <ac:spMk id="3" creationId="{CAD57AE2-8B01-4EFD-97BC-17F85A6473F3}"/>
          </ac:spMkLst>
        </pc:spChg>
        <pc:grpChg chg="add mod">
          <ac:chgData name="Simon" userId="a2f50a61-10df-4f1f-ad7f-09d98f5c0a20" providerId="ADAL" clId="{48AB035B-BC25-41B5-9D6F-E1BC481A2E60}" dt="2021-04-17T08:35:02.961" v="1497" actId="1076"/>
          <ac:grpSpMkLst>
            <pc:docMk/>
            <pc:sldMk cId="2217306277" sldId="258"/>
            <ac:grpSpMk id="4" creationId="{24469849-B4D0-40CA-AC35-A07689AA3B3D}"/>
          </ac:grpSpMkLst>
        </pc:grpChg>
        <pc:picChg chg="mod">
          <ac:chgData name="Simon" userId="a2f50a61-10df-4f1f-ad7f-09d98f5c0a20" providerId="ADAL" clId="{48AB035B-BC25-41B5-9D6F-E1BC481A2E60}" dt="2021-04-17T08:34:41.362" v="1490" actId="1076"/>
          <ac:picMkLst>
            <pc:docMk/>
            <pc:sldMk cId="2217306277" sldId="258"/>
            <ac:picMk id="5" creationId="{4787BA6B-651F-4827-B1DB-0ED6D9C45844}"/>
          </ac:picMkLst>
        </pc:picChg>
        <pc:picChg chg="mod">
          <ac:chgData name="Simon" userId="a2f50a61-10df-4f1f-ad7f-09d98f5c0a20" providerId="ADAL" clId="{48AB035B-BC25-41B5-9D6F-E1BC481A2E60}" dt="2021-04-17T08:34:18.156" v="1484" actId="1076"/>
          <ac:picMkLst>
            <pc:docMk/>
            <pc:sldMk cId="2217306277" sldId="258"/>
            <ac:picMk id="6" creationId="{86B27F40-4D90-439F-90AA-93F351A63ACE}"/>
          </ac:picMkLst>
        </pc:picChg>
        <pc:picChg chg="add mod">
          <ac:chgData name="Simon" userId="a2f50a61-10df-4f1f-ad7f-09d98f5c0a20" providerId="ADAL" clId="{48AB035B-BC25-41B5-9D6F-E1BC481A2E60}" dt="2021-04-17T08:35:02.961" v="1497" actId="1076"/>
          <ac:picMkLst>
            <pc:docMk/>
            <pc:sldMk cId="2217306277" sldId="258"/>
            <ac:picMk id="1026" creationId="{BF19A82E-0354-408E-B443-486B167D9A2C}"/>
          </ac:picMkLst>
        </pc:picChg>
        <pc:picChg chg="mod">
          <ac:chgData name="Simon" userId="a2f50a61-10df-4f1f-ad7f-09d98f5c0a20" providerId="ADAL" clId="{48AB035B-BC25-41B5-9D6F-E1BC481A2E60}" dt="2021-04-17T08:35:07.270" v="1499" actId="1076"/>
          <ac:picMkLst>
            <pc:docMk/>
            <pc:sldMk cId="2217306277" sldId="258"/>
            <ac:picMk id="3074" creationId="{3A2DF57A-8DB3-4227-9E92-C9AC394FF0EF}"/>
          </ac:picMkLst>
        </pc:picChg>
        <pc:picChg chg="mod">
          <ac:chgData name="Simon" userId="a2f50a61-10df-4f1f-ad7f-09d98f5c0a20" providerId="ADAL" clId="{48AB035B-BC25-41B5-9D6F-E1BC481A2E60}" dt="2021-04-17T08:35:04.916" v="1498" actId="1076"/>
          <ac:picMkLst>
            <pc:docMk/>
            <pc:sldMk cId="2217306277" sldId="258"/>
            <ac:picMk id="3076" creationId="{94365BD4-1247-434E-9516-2CAA44B06B7E}"/>
          </ac:picMkLst>
        </pc:picChg>
        <pc:picChg chg="mod">
          <ac:chgData name="Simon" userId="a2f50a61-10df-4f1f-ad7f-09d98f5c0a20" providerId="ADAL" clId="{48AB035B-BC25-41B5-9D6F-E1BC481A2E60}" dt="2021-04-17T08:34:43.802" v="1491" actId="1076"/>
          <ac:picMkLst>
            <pc:docMk/>
            <pc:sldMk cId="2217306277" sldId="258"/>
            <ac:picMk id="3078" creationId="{846EA035-99B7-4B51-AF15-CDAE65F2AE2A}"/>
          </ac:picMkLst>
        </pc:picChg>
      </pc:sldChg>
      <pc:sldChg chg="addSp modSp mod ord">
        <pc:chgData name="Simon" userId="a2f50a61-10df-4f1f-ad7f-09d98f5c0a20" providerId="ADAL" clId="{48AB035B-BC25-41B5-9D6F-E1BC481A2E60}" dt="2021-04-17T08:38:03.705" v="1636" actId="1076"/>
        <pc:sldMkLst>
          <pc:docMk/>
          <pc:sldMk cId="1025624049" sldId="269"/>
        </pc:sldMkLst>
        <pc:spChg chg="mod">
          <ac:chgData name="Simon" userId="a2f50a61-10df-4f1f-ad7f-09d98f5c0a20" providerId="ADAL" clId="{48AB035B-BC25-41B5-9D6F-E1BC481A2E60}" dt="2021-04-17T08:36:23.782" v="1508" actId="20577"/>
          <ac:spMkLst>
            <pc:docMk/>
            <pc:sldMk cId="1025624049" sldId="269"/>
            <ac:spMk id="2" creationId="{4A83F5BF-482F-4E65-BDBC-CD0753640787}"/>
          </ac:spMkLst>
        </pc:spChg>
        <pc:spChg chg="mod">
          <ac:chgData name="Simon" userId="a2f50a61-10df-4f1f-ad7f-09d98f5c0a20" providerId="ADAL" clId="{48AB035B-BC25-41B5-9D6F-E1BC481A2E60}" dt="2021-04-17T08:36:49.840" v="1600" actId="20577"/>
          <ac:spMkLst>
            <pc:docMk/>
            <pc:sldMk cId="1025624049" sldId="269"/>
            <ac:spMk id="3" creationId="{7504B6C1-6D6B-41A0-BA4E-BDF13DE289AC}"/>
          </ac:spMkLst>
        </pc:spChg>
        <pc:picChg chg="add mod">
          <ac:chgData name="Simon" userId="a2f50a61-10df-4f1f-ad7f-09d98f5c0a20" providerId="ADAL" clId="{48AB035B-BC25-41B5-9D6F-E1BC481A2E60}" dt="2021-04-17T08:38:03.705" v="1636" actId="1076"/>
          <ac:picMkLst>
            <pc:docMk/>
            <pc:sldMk cId="1025624049" sldId="269"/>
            <ac:picMk id="5" creationId="{FFADADF8-C6D1-48DD-B05F-72DD3296FAD3}"/>
          </ac:picMkLst>
        </pc:picChg>
        <pc:picChg chg="add mod">
          <ac:chgData name="Simon" userId="a2f50a61-10df-4f1f-ad7f-09d98f5c0a20" providerId="ADAL" clId="{48AB035B-BC25-41B5-9D6F-E1BC481A2E60}" dt="2021-04-17T08:38:01.478" v="1635" actId="1076"/>
          <ac:picMkLst>
            <pc:docMk/>
            <pc:sldMk cId="1025624049" sldId="269"/>
            <ac:picMk id="7" creationId="{2A3358B8-7DA6-49D8-955B-A71963CDD040}"/>
          </ac:picMkLst>
        </pc:picChg>
      </pc:sldChg>
      <pc:sldChg chg="delSp modSp add del mod">
        <pc:chgData name="Simon" userId="a2f50a61-10df-4f1f-ad7f-09d98f5c0a20" providerId="ADAL" clId="{48AB035B-BC25-41B5-9D6F-E1BC481A2E60}" dt="2021-04-16T13:15:01.311" v="1340" actId="47"/>
        <pc:sldMkLst>
          <pc:docMk/>
          <pc:sldMk cId="4169960296" sldId="272"/>
        </pc:sldMkLst>
        <pc:spChg chg="mod">
          <ac:chgData name="Simon" userId="a2f50a61-10df-4f1f-ad7f-09d98f5c0a20" providerId="ADAL" clId="{48AB035B-BC25-41B5-9D6F-E1BC481A2E60}" dt="2021-04-16T11:04:48.355" v="21" actId="20577"/>
          <ac:spMkLst>
            <pc:docMk/>
            <pc:sldMk cId="4169960296" sldId="272"/>
            <ac:spMk id="2" creationId="{4A83F5BF-482F-4E65-BDBC-CD0753640787}"/>
          </ac:spMkLst>
        </pc:spChg>
        <pc:picChg chg="del">
          <ac:chgData name="Simon" userId="a2f50a61-10df-4f1f-ad7f-09d98f5c0a20" providerId="ADAL" clId="{48AB035B-BC25-41B5-9D6F-E1BC481A2E60}" dt="2021-04-16T11:04:50.225" v="22" actId="478"/>
          <ac:picMkLst>
            <pc:docMk/>
            <pc:sldMk cId="4169960296" sldId="272"/>
            <ac:picMk id="5" creationId="{3C099F98-DC36-4855-90CC-A2D148E7B518}"/>
          </ac:picMkLst>
        </pc:picChg>
      </pc:sldChg>
      <pc:sldChg chg="modSp add mod ord">
        <pc:chgData name="Simon" userId="a2f50a61-10df-4f1f-ad7f-09d98f5c0a20" providerId="ADAL" clId="{48AB035B-BC25-41B5-9D6F-E1BC481A2E60}" dt="2021-04-17T08:36:00.448" v="1501"/>
        <pc:sldMkLst>
          <pc:docMk/>
          <pc:sldMk cId="3078589896" sldId="273"/>
        </pc:sldMkLst>
        <pc:spChg chg="mod">
          <ac:chgData name="Simon" userId="a2f50a61-10df-4f1f-ad7f-09d98f5c0a20" providerId="ADAL" clId="{48AB035B-BC25-41B5-9D6F-E1BC481A2E60}" dt="2021-04-16T11:05:06.558" v="62" actId="20577"/>
          <ac:spMkLst>
            <pc:docMk/>
            <pc:sldMk cId="3078589896" sldId="273"/>
            <ac:spMk id="2" creationId="{4A83F5BF-482F-4E65-BDBC-CD0753640787}"/>
          </ac:spMkLst>
        </pc:spChg>
        <pc:spChg chg="mod">
          <ac:chgData name="Simon" userId="a2f50a61-10df-4f1f-ad7f-09d98f5c0a20" providerId="ADAL" clId="{48AB035B-BC25-41B5-9D6F-E1BC481A2E60}" dt="2021-04-16T11:09:18.553" v="176" actId="20577"/>
          <ac:spMkLst>
            <pc:docMk/>
            <pc:sldMk cId="3078589896" sldId="273"/>
            <ac:spMk id="3" creationId="{7504B6C1-6D6B-41A0-BA4E-BDF13DE289AC}"/>
          </ac:spMkLst>
        </pc:spChg>
      </pc:sldChg>
      <pc:sldChg chg="addSp delSp modSp add mod">
        <pc:chgData name="Simon" userId="a2f50a61-10df-4f1f-ad7f-09d98f5c0a20" providerId="ADAL" clId="{48AB035B-BC25-41B5-9D6F-E1BC481A2E60}" dt="2021-04-16T12:59:06.944" v="459" actId="14100"/>
        <pc:sldMkLst>
          <pc:docMk/>
          <pc:sldMk cId="3548029790" sldId="274"/>
        </pc:sldMkLst>
        <pc:spChg chg="mod">
          <ac:chgData name="Simon" userId="a2f50a61-10df-4f1f-ad7f-09d98f5c0a20" providerId="ADAL" clId="{48AB035B-BC25-41B5-9D6F-E1BC481A2E60}" dt="2021-04-16T12:55:51.161" v="182" actId="20577"/>
          <ac:spMkLst>
            <pc:docMk/>
            <pc:sldMk cId="3548029790" sldId="274"/>
            <ac:spMk id="2" creationId="{4A83F5BF-482F-4E65-BDBC-CD0753640787}"/>
          </ac:spMkLst>
        </pc:spChg>
        <pc:spChg chg="del">
          <ac:chgData name="Simon" userId="a2f50a61-10df-4f1f-ad7f-09d98f5c0a20" providerId="ADAL" clId="{48AB035B-BC25-41B5-9D6F-E1BC481A2E60}" dt="2021-04-16T12:55:39.864" v="178" actId="478"/>
          <ac:spMkLst>
            <pc:docMk/>
            <pc:sldMk cId="3548029790" sldId="274"/>
            <ac:spMk id="3" creationId="{7504B6C1-6D6B-41A0-BA4E-BDF13DE289AC}"/>
          </ac:spMkLst>
        </pc:spChg>
        <pc:spChg chg="add del mod">
          <ac:chgData name="Simon" userId="a2f50a61-10df-4f1f-ad7f-09d98f5c0a20" providerId="ADAL" clId="{48AB035B-BC25-41B5-9D6F-E1BC481A2E60}" dt="2021-04-16T12:55:45.219" v="180" actId="478"/>
          <ac:spMkLst>
            <pc:docMk/>
            <pc:sldMk cId="3548029790" sldId="274"/>
            <ac:spMk id="5" creationId="{3CAD013B-D61D-45E4-82D9-6D5692BC109D}"/>
          </ac:spMkLst>
        </pc:spChg>
        <pc:picChg chg="add mod">
          <ac:chgData name="Simon" userId="a2f50a61-10df-4f1f-ad7f-09d98f5c0a20" providerId="ADAL" clId="{48AB035B-BC25-41B5-9D6F-E1BC481A2E60}" dt="2021-04-16T12:58:36.692" v="451" actId="1076"/>
          <ac:picMkLst>
            <pc:docMk/>
            <pc:sldMk cId="3548029790" sldId="274"/>
            <ac:picMk id="8" creationId="{CEBF116E-7032-42B3-B61A-A293F1CE08A4}"/>
          </ac:picMkLst>
        </pc:picChg>
        <pc:picChg chg="add mod">
          <ac:chgData name="Simon" userId="a2f50a61-10df-4f1f-ad7f-09d98f5c0a20" providerId="ADAL" clId="{48AB035B-BC25-41B5-9D6F-E1BC481A2E60}" dt="2021-04-16T12:59:06.944" v="459" actId="14100"/>
          <ac:picMkLst>
            <pc:docMk/>
            <pc:sldMk cId="3548029790" sldId="274"/>
            <ac:picMk id="6146" creationId="{1EBB723B-3EC8-4017-9377-6327FEB64764}"/>
          </ac:picMkLst>
        </pc:picChg>
      </pc:sldChg>
      <pc:sldChg chg="modSp add mod ord">
        <pc:chgData name="Simon" userId="a2f50a61-10df-4f1f-ad7f-09d98f5c0a20" providerId="ADAL" clId="{48AB035B-BC25-41B5-9D6F-E1BC481A2E60}" dt="2021-04-16T12:59:27.030" v="465" actId="114"/>
        <pc:sldMkLst>
          <pc:docMk/>
          <pc:sldMk cId="1401931177" sldId="275"/>
        </pc:sldMkLst>
        <pc:spChg chg="mod">
          <ac:chgData name="Simon" userId="a2f50a61-10df-4f1f-ad7f-09d98f5c0a20" providerId="ADAL" clId="{48AB035B-BC25-41B5-9D6F-E1BC481A2E60}" dt="2021-04-16T12:56:36.476" v="203" actId="20577"/>
          <ac:spMkLst>
            <pc:docMk/>
            <pc:sldMk cId="1401931177" sldId="275"/>
            <ac:spMk id="2" creationId="{4A83F5BF-482F-4E65-BDBC-CD0753640787}"/>
          </ac:spMkLst>
        </pc:spChg>
        <pc:spChg chg="mod">
          <ac:chgData name="Simon" userId="a2f50a61-10df-4f1f-ad7f-09d98f5c0a20" providerId="ADAL" clId="{48AB035B-BC25-41B5-9D6F-E1BC481A2E60}" dt="2021-04-16T12:59:27.030" v="465" actId="114"/>
          <ac:spMkLst>
            <pc:docMk/>
            <pc:sldMk cId="1401931177" sldId="275"/>
            <ac:spMk id="3" creationId="{7504B6C1-6D6B-41A0-BA4E-BDF13DE289AC}"/>
          </ac:spMkLst>
        </pc:spChg>
      </pc:sldChg>
      <pc:sldChg chg="addSp modSp add mod">
        <pc:chgData name="Simon" userId="a2f50a61-10df-4f1f-ad7f-09d98f5c0a20" providerId="ADAL" clId="{48AB035B-BC25-41B5-9D6F-E1BC481A2E60}" dt="2021-04-16T13:13:26.533" v="1216" actId="20577"/>
        <pc:sldMkLst>
          <pc:docMk/>
          <pc:sldMk cId="1603737252" sldId="276"/>
        </pc:sldMkLst>
        <pc:spChg chg="mod">
          <ac:chgData name="Simon" userId="a2f50a61-10df-4f1f-ad7f-09d98f5c0a20" providerId="ADAL" clId="{48AB035B-BC25-41B5-9D6F-E1BC481A2E60}" dt="2021-04-16T12:59:46.241" v="499" actId="20577"/>
          <ac:spMkLst>
            <pc:docMk/>
            <pc:sldMk cId="1603737252" sldId="276"/>
            <ac:spMk id="2" creationId="{4A83F5BF-482F-4E65-BDBC-CD0753640787}"/>
          </ac:spMkLst>
        </pc:spChg>
        <pc:spChg chg="mod">
          <ac:chgData name="Simon" userId="a2f50a61-10df-4f1f-ad7f-09d98f5c0a20" providerId="ADAL" clId="{48AB035B-BC25-41B5-9D6F-E1BC481A2E60}" dt="2021-04-16T13:13:26.533" v="1216" actId="20577"/>
          <ac:spMkLst>
            <pc:docMk/>
            <pc:sldMk cId="1603737252" sldId="276"/>
            <ac:spMk id="3" creationId="{7504B6C1-6D6B-41A0-BA4E-BDF13DE289AC}"/>
          </ac:spMkLst>
        </pc:spChg>
        <pc:picChg chg="add mod">
          <ac:chgData name="Simon" userId="a2f50a61-10df-4f1f-ad7f-09d98f5c0a20" providerId="ADAL" clId="{48AB035B-BC25-41B5-9D6F-E1BC481A2E60}" dt="2021-04-16T13:00:33.514" v="501" actId="1076"/>
          <ac:picMkLst>
            <pc:docMk/>
            <pc:sldMk cId="1603737252" sldId="276"/>
            <ac:picMk id="8194" creationId="{AFF923EC-DC57-492F-A71F-F28EAD5AA728}"/>
          </ac:picMkLst>
        </pc:picChg>
      </pc:sldChg>
      <pc:sldChg chg="modSp add mod">
        <pc:chgData name="Simon" userId="a2f50a61-10df-4f1f-ad7f-09d98f5c0a20" providerId="ADAL" clId="{48AB035B-BC25-41B5-9D6F-E1BC481A2E60}" dt="2021-04-16T13:08:22.998" v="1117" actId="5793"/>
        <pc:sldMkLst>
          <pc:docMk/>
          <pc:sldMk cId="1154622533" sldId="277"/>
        </pc:sldMkLst>
        <pc:spChg chg="mod">
          <ac:chgData name="Simon" userId="a2f50a61-10df-4f1f-ad7f-09d98f5c0a20" providerId="ADAL" clId="{48AB035B-BC25-41B5-9D6F-E1BC481A2E60}" dt="2021-04-16T13:01:36.783" v="577" actId="20577"/>
          <ac:spMkLst>
            <pc:docMk/>
            <pc:sldMk cId="1154622533" sldId="277"/>
            <ac:spMk id="2" creationId="{4A83F5BF-482F-4E65-BDBC-CD0753640787}"/>
          </ac:spMkLst>
        </pc:spChg>
        <pc:spChg chg="mod">
          <ac:chgData name="Simon" userId="a2f50a61-10df-4f1f-ad7f-09d98f5c0a20" providerId="ADAL" clId="{48AB035B-BC25-41B5-9D6F-E1BC481A2E60}" dt="2021-04-16T13:08:22.998" v="1117" actId="5793"/>
          <ac:spMkLst>
            <pc:docMk/>
            <pc:sldMk cId="1154622533" sldId="277"/>
            <ac:spMk id="3" creationId="{7504B6C1-6D6B-41A0-BA4E-BDF13DE289AC}"/>
          </ac:spMkLst>
        </pc:spChg>
      </pc:sldChg>
      <pc:sldChg chg="modSp add mod">
        <pc:chgData name="Simon" userId="a2f50a61-10df-4f1f-ad7f-09d98f5c0a20" providerId="ADAL" clId="{48AB035B-BC25-41B5-9D6F-E1BC481A2E60}" dt="2021-04-16T13:12:35.958" v="1206" actId="20577"/>
        <pc:sldMkLst>
          <pc:docMk/>
          <pc:sldMk cId="637336319" sldId="278"/>
        </pc:sldMkLst>
        <pc:spChg chg="mod">
          <ac:chgData name="Simon" userId="a2f50a61-10df-4f1f-ad7f-09d98f5c0a20" providerId="ADAL" clId="{48AB035B-BC25-41B5-9D6F-E1BC481A2E60}" dt="2021-04-16T13:12:01.962" v="1142" actId="20577"/>
          <ac:spMkLst>
            <pc:docMk/>
            <pc:sldMk cId="637336319" sldId="278"/>
            <ac:spMk id="2" creationId="{4A83F5BF-482F-4E65-BDBC-CD0753640787}"/>
          </ac:spMkLst>
        </pc:spChg>
        <pc:spChg chg="mod">
          <ac:chgData name="Simon" userId="a2f50a61-10df-4f1f-ad7f-09d98f5c0a20" providerId="ADAL" clId="{48AB035B-BC25-41B5-9D6F-E1BC481A2E60}" dt="2021-04-16T13:12:35.958" v="1206" actId="20577"/>
          <ac:spMkLst>
            <pc:docMk/>
            <pc:sldMk cId="637336319" sldId="278"/>
            <ac:spMk id="3" creationId="{7504B6C1-6D6B-41A0-BA4E-BDF13DE289AC}"/>
          </ac:spMkLst>
        </pc:spChg>
      </pc:sldChg>
      <pc:sldChg chg="modSp add del mod">
        <pc:chgData name="Simon" userId="a2f50a61-10df-4f1f-ad7f-09d98f5c0a20" providerId="ADAL" clId="{48AB035B-BC25-41B5-9D6F-E1BC481A2E60}" dt="2021-04-16T13:14:19.565" v="1257" actId="47"/>
        <pc:sldMkLst>
          <pc:docMk/>
          <pc:sldMk cId="185592285" sldId="279"/>
        </pc:sldMkLst>
        <pc:spChg chg="mod">
          <ac:chgData name="Simon" userId="a2f50a61-10df-4f1f-ad7f-09d98f5c0a20" providerId="ADAL" clId="{48AB035B-BC25-41B5-9D6F-E1BC481A2E60}" dt="2021-04-16T13:14:18.005" v="1256" actId="20577"/>
          <ac:spMkLst>
            <pc:docMk/>
            <pc:sldMk cId="185592285" sldId="279"/>
            <ac:spMk id="2" creationId="{4A83F5BF-482F-4E65-BDBC-CD0753640787}"/>
          </ac:spMkLst>
        </pc:spChg>
      </pc:sldChg>
      <pc:sldChg chg="modSp add mod">
        <pc:chgData name="Simon" userId="a2f50a61-10df-4f1f-ad7f-09d98f5c0a20" providerId="ADAL" clId="{48AB035B-BC25-41B5-9D6F-E1BC481A2E60}" dt="2021-04-16T13:14:40.879" v="1339" actId="20577"/>
        <pc:sldMkLst>
          <pc:docMk/>
          <pc:sldMk cId="752078083" sldId="279"/>
        </pc:sldMkLst>
        <pc:spChg chg="mod">
          <ac:chgData name="Simon" userId="a2f50a61-10df-4f1f-ad7f-09d98f5c0a20" providerId="ADAL" clId="{48AB035B-BC25-41B5-9D6F-E1BC481A2E60}" dt="2021-04-16T13:14:28.531" v="1277" actId="20577"/>
          <ac:spMkLst>
            <pc:docMk/>
            <pc:sldMk cId="752078083" sldId="279"/>
            <ac:spMk id="2" creationId="{4A83F5BF-482F-4E65-BDBC-CD0753640787}"/>
          </ac:spMkLst>
        </pc:spChg>
        <pc:spChg chg="mod">
          <ac:chgData name="Simon" userId="a2f50a61-10df-4f1f-ad7f-09d98f5c0a20" providerId="ADAL" clId="{48AB035B-BC25-41B5-9D6F-E1BC481A2E60}" dt="2021-04-16T13:14:40.879" v="1339" actId="20577"/>
          <ac:spMkLst>
            <pc:docMk/>
            <pc:sldMk cId="752078083" sldId="279"/>
            <ac:spMk id="3" creationId="{7504B6C1-6D6B-41A0-BA4E-BDF13DE289AC}"/>
          </ac:spMkLst>
        </pc:spChg>
      </pc:sldChg>
      <pc:sldChg chg="modSp add mod">
        <pc:chgData name="Simon" userId="a2f50a61-10df-4f1f-ad7f-09d98f5c0a20" providerId="ADAL" clId="{48AB035B-BC25-41B5-9D6F-E1BC481A2E60}" dt="2021-04-16T13:15:42.548" v="1441" actId="20577"/>
        <pc:sldMkLst>
          <pc:docMk/>
          <pc:sldMk cId="560323506" sldId="280"/>
        </pc:sldMkLst>
        <pc:spChg chg="mod">
          <ac:chgData name="Simon" userId="a2f50a61-10df-4f1f-ad7f-09d98f5c0a20" providerId="ADAL" clId="{48AB035B-BC25-41B5-9D6F-E1BC481A2E60}" dt="2021-04-16T13:15:42.548" v="1441" actId="20577"/>
          <ac:spMkLst>
            <pc:docMk/>
            <pc:sldMk cId="560323506" sldId="280"/>
            <ac:spMk id="3" creationId="{7504B6C1-6D6B-41A0-BA4E-BDF13DE289AC}"/>
          </ac:spMkLst>
        </pc:spChg>
      </pc:sldChg>
      <pc:sldChg chg="modSp add mod">
        <pc:chgData name="Simon" userId="a2f50a61-10df-4f1f-ad7f-09d98f5c0a20" providerId="ADAL" clId="{48AB035B-BC25-41B5-9D6F-E1BC481A2E60}" dt="2021-04-16T13:16:02.677" v="1460" actId="5793"/>
        <pc:sldMkLst>
          <pc:docMk/>
          <pc:sldMk cId="2629618976" sldId="281"/>
        </pc:sldMkLst>
        <pc:spChg chg="mod">
          <ac:chgData name="Simon" userId="a2f50a61-10df-4f1f-ad7f-09d98f5c0a20" providerId="ADAL" clId="{48AB035B-BC25-41B5-9D6F-E1BC481A2E60}" dt="2021-04-16T13:15:59.541" v="1458" actId="20577"/>
          <ac:spMkLst>
            <pc:docMk/>
            <pc:sldMk cId="2629618976" sldId="281"/>
            <ac:spMk id="2" creationId="{4A83F5BF-482F-4E65-BDBC-CD0753640787}"/>
          </ac:spMkLst>
        </pc:spChg>
        <pc:spChg chg="mod">
          <ac:chgData name="Simon" userId="a2f50a61-10df-4f1f-ad7f-09d98f5c0a20" providerId="ADAL" clId="{48AB035B-BC25-41B5-9D6F-E1BC481A2E60}" dt="2021-04-16T13:16:02.677" v="1460" actId="5793"/>
          <ac:spMkLst>
            <pc:docMk/>
            <pc:sldMk cId="2629618976" sldId="281"/>
            <ac:spMk id="3" creationId="{7504B6C1-6D6B-41A0-BA4E-BDF13DE289AC}"/>
          </ac:spMkLst>
        </pc:spChg>
      </pc:sldChg>
      <pc:sldChg chg="modSp add mod">
        <pc:chgData name="Simon" userId="a2f50a61-10df-4f1f-ad7f-09d98f5c0a20" providerId="ADAL" clId="{48AB035B-BC25-41B5-9D6F-E1BC481A2E60}" dt="2021-04-16T13:16:12.980" v="1467" actId="20577"/>
        <pc:sldMkLst>
          <pc:docMk/>
          <pc:sldMk cId="1537717871" sldId="282"/>
        </pc:sldMkLst>
        <pc:spChg chg="mod">
          <ac:chgData name="Simon" userId="a2f50a61-10df-4f1f-ad7f-09d98f5c0a20" providerId="ADAL" clId="{48AB035B-BC25-41B5-9D6F-E1BC481A2E60}" dt="2021-04-16T13:16:12.980" v="1467" actId="20577"/>
          <ac:spMkLst>
            <pc:docMk/>
            <pc:sldMk cId="1537717871" sldId="282"/>
            <ac:spMk id="2" creationId="{4A83F5BF-482F-4E65-BDBC-CD0753640787}"/>
          </ac:spMkLst>
        </pc:spChg>
      </pc:sldChg>
      <pc:sldChg chg="add">
        <pc:chgData name="Simon" userId="a2f50a61-10df-4f1f-ad7f-09d98f5c0a20" providerId="ADAL" clId="{48AB035B-BC25-41B5-9D6F-E1BC481A2E60}" dt="2021-04-17T08:36:16.746" v="1504" actId="2890"/>
        <pc:sldMkLst>
          <pc:docMk/>
          <pc:sldMk cId="915929459" sldId="283"/>
        </pc:sldMkLst>
      </pc:sldChg>
      <pc:sldChg chg="new del">
        <pc:chgData name="Simon" userId="a2f50a61-10df-4f1f-ad7f-09d98f5c0a20" providerId="ADAL" clId="{48AB035B-BC25-41B5-9D6F-E1BC481A2E60}" dt="2021-04-17T08:36:06.865" v="1503" actId="680"/>
        <pc:sldMkLst>
          <pc:docMk/>
          <pc:sldMk cId="1428076042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2954-253B-487E-B4F8-86C909992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E29CCA-DEBF-4836-9100-A7E1EB956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1F9F8-DBE4-4E95-B5F5-50F6FC30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FBB3-E95A-4F08-AF22-0BE2D81E7893}" type="datetimeFigureOut">
              <a:rPr lang="en-GB" smtClean="0"/>
              <a:t>17/04/2021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E6447-309E-47E6-A3E5-5CC806406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494EF-5C58-4274-AA66-4CCFDC94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989D-F581-44A0-A316-41B3C915D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33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E3C1-5951-4E9C-9FD9-0EF32237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8AF08-7724-48FE-8A46-4CA0D8327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D586D-76B1-46E5-A281-815B0DB0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FBB3-E95A-4F08-AF22-0BE2D81E7893}" type="datetimeFigureOut">
              <a:rPr lang="en-GB" smtClean="0"/>
              <a:t>17/04/2021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824F3-034A-43CA-AA65-9B4C62DD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AB1B1-0367-47FC-A32C-409950C4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989D-F581-44A0-A316-41B3C915D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31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FB328B-A5FD-44D9-8780-7B4DBBA190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2BEAE-DEF4-4C89-9303-30B7B80BC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7EC8C-BCB4-4686-BDD8-7D27EF70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FBB3-E95A-4F08-AF22-0BE2D81E7893}" type="datetimeFigureOut">
              <a:rPr lang="en-GB" smtClean="0"/>
              <a:t>17/04/2021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F13E6-8561-4977-9B84-DD9B68CBB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97482-1142-4FA4-AB15-9EE07265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989D-F581-44A0-A316-41B3C915D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0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66E3C-47C8-4B9F-BA1A-39A9FA78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56B42-5DDF-4C72-85C0-1260FFE77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BAEC7-EDDF-4C08-9D26-DD9864BC6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FBB3-E95A-4F08-AF22-0BE2D81E7893}" type="datetimeFigureOut">
              <a:rPr lang="en-GB" smtClean="0"/>
              <a:t>17/04/2021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5BDD5-B843-4988-BFC1-CBD90C0A1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1CB11-168F-4962-8D80-8CDAA966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989D-F581-44A0-A316-41B3C915D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7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64F29-BAB0-47F8-A6D0-2F06BDE4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F873C-FF8C-43B2-9CAB-098D814C9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F2635-9273-45D3-AB3A-09AD1369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FBB3-E95A-4F08-AF22-0BE2D81E7893}" type="datetimeFigureOut">
              <a:rPr lang="en-GB" smtClean="0"/>
              <a:t>17/04/2021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0C261-90DF-4AC8-BBC6-0769F2DA1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C079F-3F04-40FC-929B-B70B2A79E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989D-F581-44A0-A316-41B3C915D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24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28DAB-2B28-4721-BC34-E819C7A7E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4FDDE-250A-4A7E-A5AD-A8B4897E6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FB713-0BC8-41F4-9F54-1714A36D0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6095E-3A5E-4777-BBFA-73DB0E42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FBB3-E95A-4F08-AF22-0BE2D81E7893}" type="datetimeFigureOut">
              <a:rPr lang="en-GB" smtClean="0"/>
              <a:t>17/04/2021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4E944-8BA5-4EB9-ABC6-CF1C68420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9028C-6C34-4D83-AF91-2CBF81F2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989D-F581-44A0-A316-41B3C915D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5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0D360-F351-43AF-A3CE-9B2E02AD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BCE33-8B28-4FFE-9460-F17104CA4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F710D-FFC8-4FA3-AB50-F400F8295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98708-04FB-4064-B6A9-B50FBB76D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A66EC-2BC2-4F51-BCE9-F023BF8E0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513BF-ADB4-4971-AD85-244B372C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FBB3-E95A-4F08-AF22-0BE2D81E7893}" type="datetimeFigureOut">
              <a:rPr lang="en-GB" smtClean="0"/>
              <a:t>17/04/2021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BB2A4-CB5D-46D3-A5A8-1BA35BB2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F70F91-FF93-41C0-81B5-877FCEA8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989D-F581-44A0-A316-41B3C915D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62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5A12-1783-4ABE-A833-D030F3DD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F35F91-6E5A-4110-9A64-DBDB8813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FBB3-E95A-4F08-AF22-0BE2D81E7893}" type="datetimeFigureOut">
              <a:rPr lang="en-GB" smtClean="0"/>
              <a:t>17/04/2021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80F60-7441-478B-803D-9C503D93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1917B-58DE-47DF-B226-56F7CB7E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989D-F581-44A0-A316-41B3C915D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3221D-AC80-4EA6-8B1B-18C105C9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FBB3-E95A-4F08-AF22-0BE2D81E7893}" type="datetimeFigureOut">
              <a:rPr lang="en-GB" smtClean="0"/>
              <a:t>17/04/2021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0B53E-925E-419E-A672-02A847445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92FB8-380E-4863-8995-17AD1743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989D-F581-44A0-A316-41B3C915D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61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A5E4-F8A8-49C9-9BDF-CE6A082F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7EE3-F231-446C-9940-32802765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55775-D214-4284-B681-216B8B82D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86BD0-8EBE-47B0-839F-E354C068F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FBB3-E95A-4F08-AF22-0BE2D81E7893}" type="datetimeFigureOut">
              <a:rPr lang="en-GB" smtClean="0"/>
              <a:t>17/04/2021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35704-394E-4D88-AC84-BDEDF681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163A2-1AC8-4172-AEF3-5703BACA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989D-F581-44A0-A316-41B3C915D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72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52994-B58B-4F41-BA49-B74B37E02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8AEBF-BCAD-46D8-8B9F-71A4C5416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3CFBC-B904-40D5-B12B-8AFD9A2C1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270AF-61B0-4244-B516-572418452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FBB3-E95A-4F08-AF22-0BE2D81E7893}" type="datetimeFigureOut">
              <a:rPr lang="en-GB" smtClean="0"/>
              <a:t>17/04/2021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D7F5B-1673-4EDA-9198-A8842CC9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E686D-2F4A-48A1-AAAB-60C597EC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989D-F581-44A0-A316-41B3C915D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7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475FA-4AA3-4E4B-8216-9B285DF2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FB883-D7FB-45FC-B2E8-DCDB12DC2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2446A-71BD-4E24-B2CD-DDA79CDF0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FBB3-E95A-4F08-AF22-0BE2D81E7893}" type="datetimeFigureOut">
              <a:rPr lang="en-GB" smtClean="0"/>
              <a:t>17/04/2021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9DBC0-1085-4060-831D-7AC31FCD0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D274C-9B05-48A3-A4D3-43023ECF2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3989D-F581-44A0-A316-41B3C915D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3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distributedchurchrecording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fxresourcing.org/shop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D947B-7000-4572-92AF-39693A20C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GB" sz="4400" i="1" dirty="0"/>
              <a:t>Rebuild My Church!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F4A87-5DA0-4A00-9708-EA30B5CD0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Simon Goddard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3C1B2C-07F2-4B4E-B100-9A1DE2D76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" r="-2" b="179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04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B6C1-6D6B-41A0-BA4E-BDF13DE28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The rule of six – the power of the small</a:t>
            </a:r>
          </a:p>
          <a:p>
            <a:r>
              <a:rPr lang="en-GB" sz="4400" dirty="0"/>
              <a:t>The importance of being good neighbours</a:t>
            </a:r>
          </a:p>
          <a:p>
            <a:r>
              <a:rPr lang="en-GB" sz="4400" dirty="0"/>
              <a:t>The presence of a spiritual hunger</a:t>
            </a:r>
          </a:p>
          <a:p>
            <a:r>
              <a:rPr lang="en-GB" sz="4400" dirty="0"/>
              <a:t>The new era of online and ‘hybrid’</a:t>
            </a:r>
          </a:p>
          <a:p>
            <a:r>
              <a:rPr lang="en-GB" sz="4400" dirty="0"/>
              <a:t>Change is possible in the church!</a:t>
            </a:r>
          </a:p>
          <a:p>
            <a:endParaRPr lang="en-GB" sz="4400" dirty="0"/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458510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Time for a Distributed Church?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B6C1-6D6B-41A0-BA4E-BDF13DE28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What did your church do during lockdown?</a:t>
            </a:r>
          </a:p>
          <a:p>
            <a:pPr lvl="1"/>
            <a:r>
              <a:rPr lang="en-GB" sz="4000" dirty="0"/>
              <a:t>Are you talking gathered or scattered?</a:t>
            </a:r>
          </a:p>
          <a:p>
            <a:r>
              <a:rPr lang="en-GB" sz="4400" dirty="0"/>
              <a:t>How do we distribute mission and ministry?</a:t>
            </a:r>
          </a:p>
          <a:p>
            <a:r>
              <a:rPr lang="en-GB" sz="4400" dirty="0"/>
              <a:t>Mindset shift: the church as mission agency and members as missionaries</a:t>
            </a:r>
          </a:p>
          <a:p>
            <a:endParaRPr lang="en-GB" sz="4400" dirty="0"/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519809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Time for a Distributed Church?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B6C1-6D6B-41A0-BA4E-BDF13DE28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Not how many are coming, but how many have we equipped to go?</a:t>
            </a:r>
          </a:p>
          <a:p>
            <a:r>
              <a:rPr lang="en-GB" sz="4400" dirty="0"/>
              <a:t>Jesus said: “I will build the church”</a:t>
            </a:r>
          </a:p>
          <a:p>
            <a:r>
              <a:rPr lang="en-GB" sz="4400" dirty="0"/>
              <a:t>We are told: “Go and make disciples”</a:t>
            </a:r>
          </a:p>
          <a:p>
            <a:r>
              <a:rPr lang="en-GB" sz="4400" dirty="0"/>
              <a:t>“To equip the saints…” (Ephesians 4:11-13)</a:t>
            </a:r>
          </a:p>
          <a:p>
            <a:endParaRPr lang="en-GB" sz="4400" dirty="0"/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425370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Time for a Distributed Church?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B6C1-6D6B-41A0-BA4E-BDF13DE28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Not how many are coming, but how many have we equipped to go?</a:t>
            </a:r>
          </a:p>
          <a:p>
            <a:r>
              <a:rPr lang="en-GB" sz="4400" dirty="0"/>
              <a:t>Jesus said: “I will build the church”</a:t>
            </a:r>
          </a:p>
          <a:p>
            <a:r>
              <a:rPr lang="en-GB" sz="4400" dirty="0"/>
              <a:t>We are told: “Go and make disciples”</a:t>
            </a:r>
          </a:p>
          <a:p>
            <a:r>
              <a:rPr lang="en-GB" sz="4400" dirty="0"/>
              <a:t>“To equip the saints…” (Ephesians 4:11-13)</a:t>
            </a:r>
          </a:p>
          <a:p>
            <a:endParaRPr lang="en-GB" sz="4400" dirty="0"/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915929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Biblical Discipleship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AA18047E-AFC6-4A84-9A11-C9F6E916C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7" y="1501315"/>
            <a:ext cx="10181585" cy="38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88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Preparing for Ascension</a:t>
            </a:r>
          </a:p>
        </p:txBody>
      </p:sp>
      <p:pic>
        <p:nvPicPr>
          <p:cNvPr id="5" name="Picture 2" descr="Spiritual Growth and the Discipleship Square | LoveFirst Coast">
            <a:extLst>
              <a:ext uri="{FF2B5EF4-FFF2-40B4-BE49-F238E27FC236}">
                <a16:creationId xmlns:a16="http://schemas.microsoft.com/office/drawing/2014/main" id="{3C099F98-DC36-4855-90CC-A2D148E7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95" y="1488072"/>
            <a:ext cx="5947611" cy="37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6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Distributed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B6C1-6D6B-41A0-BA4E-BDF13DE28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hlinkClick r:id="rId3"/>
              </a:rPr>
              <a:t>http://bit.ly/distributedchurchrecordings</a:t>
            </a:r>
            <a:endParaRPr lang="en-GB" sz="4400" dirty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/>
              <a:t>21</a:t>
            </a:r>
            <a:r>
              <a:rPr lang="en-GB" sz="4400" baseline="30000" dirty="0"/>
              <a:t>st</a:t>
            </a:r>
            <a:r>
              <a:rPr lang="en-GB" sz="4400" dirty="0"/>
              <a:t> Century Christian</a:t>
            </a:r>
          </a:p>
          <a:p>
            <a:pPr marL="0" indent="0">
              <a:buNone/>
            </a:pPr>
            <a:r>
              <a:rPr lang="en-GB" sz="4400" dirty="0">
                <a:hlinkClick r:id="rId4"/>
              </a:rPr>
              <a:t>www.fxresourcing.org/shop</a:t>
            </a:r>
            <a:endParaRPr lang="en-GB" sz="4400" dirty="0"/>
          </a:p>
          <a:p>
            <a:pPr marL="0" indent="0">
              <a:buNone/>
            </a:pPr>
            <a:endParaRPr lang="en-GB" sz="4400" dirty="0"/>
          </a:p>
          <a:p>
            <a:endParaRPr lang="en-GB" sz="44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FADADF8-C6D1-48DD-B05F-72DD3296F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23" y="2754906"/>
            <a:ext cx="3053877" cy="1198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A3358B8-7DA6-49D8-955B-A71963CDD0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800" y="2754906"/>
            <a:ext cx="1664911" cy="2492776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 extrusionH="234950"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25624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Breakout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B6C1-6D6B-41A0-BA4E-BDF13DE28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What do you think about the ‘distributed church’ idea, and the other things I said?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560323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B6C1-6D6B-41A0-BA4E-BDF13DE28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629618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Three Tools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B6C1-6D6B-41A0-BA4E-BDF13DE28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Start with Why</a:t>
            </a:r>
          </a:p>
          <a:p>
            <a:r>
              <a:rPr lang="en-GB" sz="4400" dirty="0"/>
              <a:t>Taking a S.H.A.P.E. Inventory</a:t>
            </a:r>
          </a:p>
          <a:p>
            <a:r>
              <a:rPr lang="en-GB" sz="4400" dirty="0"/>
              <a:t>The Season Assessment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07858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5415-C683-4D80-BCA4-7A48F3F0F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2" descr="C:\Users\Simon\Documents\SIMON'S STUFF\04.OTHER SPECIAL EVENTS\Holiday Club 2006\Holiday Bible Club Photos\Outside of Holiday Club\IMG_0888.JPG">
            <a:extLst>
              <a:ext uri="{FF2B5EF4-FFF2-40B4-BE49-F238E27FC236}">
                <a16:creationId xmlns:a16="http://schemas.microsoft.com/office/drawing/2014/main" id="{494EDE4F-870C-4351-88E3-A454B87E6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r="5856"/>
          <a:stretch>
            <a:fillRect/>
          </a:stretch>
        </p:blipFill>
        <p:spPr bwMode="auto">
          <a:xfrm>
            <a:off x="838200" y="1839695"/>
            <a:ext cx="4687020" cy="3515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imon\Documents\SIMON'S STUFF\12.MISCELLANEOUS\Desktop TO SORT\RENEWPhotoCollage.tif">
            <a:extLst>
              <a:ext uri="{FF2B5EF4-FFF2-40B4-BE49-F238E27FC236}">
                <a16:creationId xmlns:a16="http://schemas.microsoft.com/office/drawing/2014/main" id="{E729E9AC-B72B-4731-9F8A-90A7909E2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3" b="3801"/>
          <a:stretch>
            <a:fillRect/>
          </a:stretch>
        </p:blipFill>
        <p:spPr bwMode="auto">
          <a:xfrm>
            <a:off x="6663460" y="1027906"/>
            <a:ext cx="4690340" cy="3517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76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i="1" dirty="0"/>
          </a:p>
        </p:txBody>
      </p:sp>
      <p:pic>
        <p:nvPicPr>
          <p:cNvPr id="6146" name="Picture 2" descr="Pioneer why">
            <a:extLst>
              <a:ext uri="{FF2B5EF4-FFF2-40B4-BE49-F238E27FC236}">
                <a16:creationId xmlns:a16="http://schemas.microsoft.com/office/drawing/2014/main" id="{1EBB723B-3EC8-4017-9377-6327FEB64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7" t="10353" r="2255" b="8154"/>
          <a:stretch/>
        </p:blipFill>
        <p:spPr bwMode="auto">
          <a:xfrm>
            <a:off x="8181474" y="345071"/>
            <a:ext cx="3170321" cy="478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oneer why">
            <a:extLst>
              <a:ext uri="{FF2B5EF4-FFF2-40B4-BE49-F238E27FC236}">
                <a16:creationId xmlns:a16="http://schemas.microsoft.com/office/drawing/2014/main" id="{CEBF116E-7032-42B3-B61A-A293F1CE0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56"/>
          <a:stretch/>
        </p:blipFill>
        <p:spPr bwMode="auto">
          <a:xfrm>
            <a:off x="838200" y="365125"/>
            <a:ext cx="554254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29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Start with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B6C1-6D6B-41A0-BA4E-BDF13DE28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Clarify your </a:t>
            </a:r>
            <a:r>
              <a:rPr lang="en-GB" sz="4400" b="1" dirty="0"/>
              <a:t>Vision</a:t>
            </a:r>
            <a:r>
              <a:rPr lang="en-GB" sz="4400" dirty="0"/>
              <a:t> – why do you exist?</a:t>
            </a:r>
          </a:p>
          <a:p>
            <a:r>
              <a:rPr lang="en-GB" sz="4400" dirty="0"/>
              <a:t>Clarify your </a:t>
            </a:r>
            <a:r>
              <a:rPr lang="en-GB" sz="4400" b="1" dirty="0"/>
              <a:t>Values</a:t>
            </a:r>
            <a:r>
              <a:rPr lang="en-GB" sz="4400" dirty="0"/>
              <a:t> – what do you value as you pursue your purpose?</a:t>
            </a:r>
          </a:p>
          <a:p>
            <a:r>
              <a:rPr lang="en-GB" sz="4400" i="1" dirty="0"/>
              <a:t>Then</a:t>
            </a:r>
            <a:r>
              <a:rPr lang="en-GB" sz="4400" dirty="0"/>
              <a:t> work out the </a:t>
            </a:r>
            <a:r>
              <a:rPr lang="en-GB" sz="4400" b="1" dirty="0"/>
              <a:t>Activities</a:t>
            </a:r>
            <a:r>
              <a:rPr lang="en-GB" sz="4400" dirty="0"/>
              <a:t> that move you towards your vision in line with your values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401931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Taking a S.H.A.P.E.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B6C1-6D6B-41A0-BA4E-BDF13DE28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b="1" dirty="0" err="1"/>
              <a:t>S.</a:t>
            </a:r>
            <a:r>
              <a:rPr lang="en-GB" sz="4400" dirty="0" err="1"/>
              <a:t>piritual</a:t>
            </a:r>
            <a:r>
              <a:rPr lang="en-GB" sz="4400" dirty="0"/>
              <a:t> Gifts</a:t>
            </a:r>
          </a:p>
          <a:p>
            <a:r>
              <a:rPr lang="en-GB" sz="4400" b="1" dirty="0" err="1"/>
              <a:t>H.</a:t>
            </a:r>
            <a:r>
              <a:rPr lang="en-GB" sz="4400" dirty="0" err="1"/>
              <a:t>eart</a:t>
            </a:r>
            <a:endParaRPr lang="en-GB" sz="4400" dirty="0"/>
          </a:p>
          <a:p>
            <a:r>
              <a:rPr lang="en-GB" sz="4400" b="1" dirty="0" err="1"/>
              <a:t>A.</a:t>
            </a:r>
            <a:r>
              <a:rPr lang="en-GB" sz="4400" dirty="0" err="1"/>
              <a:t>bilities</a:t>
            </a:r>
            <a:endParaRPr lang="en-GB" sz="4400" dirty="0"/>
          </a:p>
          <a:p>
            <a:r>
              <a:rPr lang="en-GB" sz="4400" b="1" dirty="0" err="1"/>
              <a:t>P.</a:t>
            </a:r>
            <a:r>
              <a:rPr lang="en-GB" sz="4400" dirty="0" err="1"/>
              <a:t>assion</a:t>
            </a:r>
            <a:endParaRPr lang="en-GB" sz="4400" dirty="0"/>
          </a:p>
          <a:p>
            <a:r>
              <a:rPr lang="en-GB" sz="4400" b="1" dirty="0" err="1"/>
              <a:t>E.</a:t>
            </a:r>
            <a:r>
              <a:rPr lang="en-GB" sz="4400" dirty="0" err="1"/>
              <a:t>xperience</a:t>
            </a:r>
            <a:endParaRPr lang="en-GB" sz="4400" dirty="0"/>
          </a:p>
          <a:p>
            <a:endParaRPr lang="en-GB" sz="44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FF923EC-DC57-492F-A71F-F28EAD5AA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24" y="523123"/>
            <a:ext cx="30861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37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The Season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B6C1-6D6B-41A0-BA4E-BDF13DE28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0453" cy="4351338"/>
          </a:xfrm>
        </p:spPr>
        <p:txBody>
          <a:bodyPr>
            <a:normAutofit/>
          </a:bodyPr>
          <a:lstStyle/>
          <a:p>
            <a:r>
              <a:rPr lang="en-GB" sz="4400" dirty="0"/>
              <a:t>For each activity that might be restarting:</a:t>
            </a:r>
          </a:p>
          <a:p>
            <a:pPr marL="457200" lvl="1" indent="0">
              <a:buNone/>
            </a:pPr>
            <a:r>
              <a:rPr lang="en-GB" sz="4000" dirty="0"/>
              <a:t>Consider which season it was in…</a:t>
            </a:r>
          </a:p>
          <a:p>
            <a:pPr lvl="1"/>
            <a:r>
              <a:rPr lang="en-GB" sz="4000" b="1" dirty="0"/>
              <a:t>Spring</a:t>
            </a:r>
            <a:r>
              <a:rPr lang="en-GB" sz="4000" dirty="0"/>
              <a:t> – there were signs of future fruitfulness</a:t>
            </a:r>
          </a:p>
          <a:p>
            <a:pPr lvl="1"/>
            <a:r>
              <a:rPr lang="en-GB" sz="4000" b="1" dirty="0"/>
              <a:t>Summer</a:t>
            </a:r>
            <a:r>
              <a:rPr lang="en-GB" sz="4000" dirty="0"/>
              <a:t> – it was flourishing and fruitful</a:t>
            </a:r>
          </a:p>
          <a:p>
            <a:pPr lvl="1"/>
            <a:r>
              <a:rPr lang="en-GB" sz="4000" b="1" dirty="0"/>
              <a:t>Autumn</a:t>
            </a:r>
            <a:r>
              <a:rPr lang="en-GB" sz="4000" dirty="0"/>
              <a:t> – time to give thanks and end well</a:t>
            </a:r>
          </a:p>
          <a:p>
            <a:pPr lvl="1"/>
            <a:r>
              <a:rPr lang="en-GB" sz="4000" b="1" dirty="0"/>
              <a:t>Winter</a:t>
            </a:r>
            <a:r>
              <a:rPr lang="en-GB" sz="4000" dirty="0"/>
              <a:t> – time to reflect and recycle resources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154622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Breakout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B6C1-6D6B-41A0-BA4E-BDF13DE28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What could you do?</a:t>
            </a:r>
          </a:p>
          <a:p>
            <a:r>
              <a:rPr lang="en-GB" sz="4400" dirty="0"/>
              <a:t>What will you do?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52078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Feel free to contact me: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B6C1-6D6B-41A0-BA4E-BDF13DE28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4045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Simon Goddard</a:t>
            </a:r>
          </a:p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r>
              <a:rPr lang="en-GB" sz="4400" dirty="0"/>
              <a:t>simon@rivertree.org.uk</a:t>
            </a:r>
          </a:p>
          <a:p>
            <a:pPr marL="0" indent="0" algn="ctr">
              <a:buNone/>
            </a:pPr>
            <a:r>
              <a:rPr lang="en-GB" sz="4400" dirty="0"/>
              <a:t>07930 148094</a:t>
            </a:r>
            <a:endParaRPr lang="en-GB" sz="4000" dirty="0"/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37336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B6C1-6D6B-41A0-BA4E-BDF13DE28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53771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Who am I?</a:t>
            </a:r>
          </a:p>
        </p:txBody>
      </p:sp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87BA6B-651F-4827-B1DB-0ED6D9C45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84" y="1786472"/>
            <a:ext cx="4637582" cy="1898481"/>
          </a:xfrm>
        </p:spPr>
      </p:pic>
      <p:pic>
        <p:nvPicPr>
          <p:cNvPr id="3074" name="Picture 2" descr="Ali Boulton">
            <a:extLst>
              <a:ext uri="{FF2B5EF4-FFF2-40B4-BE49-F238E27FC236}">
                <a16:creationId xmlns:a16="http://schemas.microsoft.com/office/drawing/2014/main" id="{3A2DF57A-8DB3-4227-9E92-C9AC394FF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486" y="333853"/>
            <a:ext cx="2098485" cy="223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oy Searle">
            <a:extLst>
              <a:ext uri="{FF2B5EF4-FFF2-40B4-BE49-F238E27FC236}">
                <a16:creationId xmlns:a16="http://schemas.microsoft.com/office/drawing/2014/main" id="{94365BD4-1247-434E-9516-2CAA44B06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320" y="1975319"/>
            <a:ext cx="23336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esh Expressions Logo">
            <a:extLst>
              <a:ext uri="{FF2B5EF4-FFF2-40B4-BE49-F238E27FC236}">
                <a16:creationId xmlns:a16="http://schemas.microsoft.com/office/drawing/2014/main" id="{846EA035-99B7-4B51-AF15-CDAE65F2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84" y="4295087"/>
            <a:ext cx="5673140" cy="9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2366242D-A2B4-4504-B78B-EFB3D3203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822557"/>
            <a:ext cx="2333624" cy="347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4469849-B4D0-40CA-AC35-A07689AA3B3D}"/>
              </a:ext>
            </a:extLst>
          </p:cNvPr>
          <p:cNvGrpSpPr>
            <a:grpSpLocks noChangeAspect="1"/>
          </p:cNvGrpSpPr>
          <p:nvPr/>
        </p:nvGrpSpPr>
        <p:grpSpPr>
          <a:xfrm>
            <a:off x="9215161" y="4138455"/>
            <a:ext cx="2621902" cy="1166264"/>
            <a:chOff x="4739951" y="402942"/>
            <a:chExt cx="4305600" cy="19152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AD57AE2-8B01-4EFD-97BC-17F85A6473F3}"/>
                </a:ext>
              </a:extLst>
            </p:cNvPr>
            <p:cNvSpPr/>
            <p:nvPr/>
          </p:nvSpPr>
          <p:spPr>
            <a:xfrm>
              <a:off x="4739951" y="402942"/>
              <a:ext cx="4305600" cy="1915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F19A82E-0354-408E-B443-486B167D9A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101" y="403280"/>
              <a:ext cx="4305300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730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…and breathe!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B6C1-6D6B-41A0-BA4E-BDF13DE28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Don’t rush ‘back to normal’</a:t>
            </a:r>
          </a:p>
          <a:p>
            <a:r>
              <a:rPr lang="en-GB" sz="4400" dirty="0"/>
              <a:t>Don’t be too quick to do ‘new things’ either</a:t>
            </a:r>
          </a:p>
          <a:p>
            <a:r>
              <a:rPr lang="en-GB" sz="4400" dirty="0"/>
              <a:t>Rest, reflect and restore resilience</a:t>
            </a:r>
          </a:p>
        </p:txBody>
      </p:sp>
    </p:spTree>
    <p:extLst>
      <p:ext uri="{BB962C8B-B14F-4D97-AF65-F5344CB8AC3E}">
        <p14:creationId xmlns:p14="http://schemas.microsoft.com/office/powerpoint/2010/main" val="145882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Take stock…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B6C1-6D6B-41A0-BA4E-BDF13DE28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4685047"/>
          </a:xfrm>
        </p:spPr>
        <p:txBody>
          <a:bodyPr>
            <a:normAutofit/>
          </a:bodyPr>
          <a:lstStyle/>
          <a:p>
            <a:r>
              <a:rPr lang="en-GB" sz="4400" dirty="0"/>
              <a:t>What’s happened over the last year or so?</a:t>
            </a:r>
          </a:p>
          <a:p>
            <a:pPr lvl="1"/>
            <a:r>
              <a:rPr lang="en-GB" sz="4000" dirty="0"/>
              <a:t>For individuals?</a:t>
            </a:r>
          </a:p>
          <a:p>
            <a:pPr lvl="1"/>
            <a:r>
              <a:rPr lang="en-GB" sz="4000" dirty="0"/>
              <a:t>For the church corporately?</a:t>
            </a:r>
          </a:p>
          <a:p>
            <a:pPr lvl="1"/>
            <a:r>
              <a:rPr lang="en-GB" sz="4000" dirty="0"/>
              <a:t>For your community?</a:t>
            </a:r>
          </a:p>
          <a:p>
            <a:r>
              <a:rPr lang="en-GB" sz="4400" dirty="0"/>
              <a:t>Losses to lament?</a:t>
            </a:r>
          </a:p>
          <a:p>
            <a:r>
              <a:rPr lang="en-GB" sz="4400" dirty="0"/>
              <a:t>Opportunities to consider?</a:t>
            </a:r>
          </a:p>
          <a:p>
            <a:endParaRPr lang="en-GB" sz="4400" dirty="0"/>
          </a:p>
          <a:p>
            <a:pPr lvl="1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08835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Shut down – or speeded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B6C1-6D6B-41A0-BA4E-BDF13DE28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What has accelerated during lockdown?</a:t>
            </a:r>
          </a:p>
          <a:p>
            <a:pPr lvl="1"/>
            <a:r>
              <a:rPr lang="en-GB" sz="4000" dirty="0"/>
              <a:t>Further decline (in people/finances)?</a:t>
            </a:r>
          </a:p>
          <a:p>
            <a:pPr lvl="1"/>
            <a:r>
              <a:rPr lang="en-GB" sz="4000" dirty="0"/>
              <a:t>Creativity and innovation in mission?</a:t>
            </a:r>
          </a:p>
          <a:p>
            <a:r>
              <a:rPr lang="en-GB" sz="4400" dirty="0"/>
              <a:t>Who has thrived in this season?</a:t>
            </a:r>
          </a:p>
          <a:p>
            <a:pPr lvl="1"/>
            <a:r>
              <a:rPr lang="en-GB" sz="4000" dirty="0"/>
              <a:t>Future leaders, equipped for future change?</a:t>
            </a:r>
          </a:p>
          <a:p>
            <a:pPr lvl="1"/>
            <a:endParaRPr lang="en-GB" sz="4000" dirty="0"/>
          </a:p>
          <a:p>
            <a:pPr lvl="1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8520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Rebuild or Reset?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B6C1-6D6B-41A0-BA4E-BDF13DE28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Will rebuilding what was there before be sufficient for what lies ahead?</a:t>
            </a:r>
          </a:p>
        </p:txBody>
      </p:sp>
    </p:spTree>
    <p:extLst>
      <p:ext uri="{BB962C8B-B14F-4D97-AF65-F5344CB8AC3E}">
        <p14:creationId xmlns:p14="http://schemas.microsoft.com/office/powerpoint/2010/main" val="262085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5565-4E84-4AE6-B41F-85EA3ACC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0C58E-F537-431D-9E2E-5F7DD6983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AFC32E5-2AD5-43A7-9F76-1327542E7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5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27F40-4D90-439F-90AA-93F351A6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49" b="312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3F5BF-482F-4E65-BDBC-CD07536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Rebuild or Reset?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4B6C1-6D6B-41A0-BA4E-BDF13DE28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Will rebuilding what was there before be sufficient for what lies ahead?</a:t>
            </a:r>
          </a:p>
          <a:p>
            <a:r>
              <a:rPr lang="en-GB" sz="4400" dirty="0"/>
              <a:t>Or is a ‘factory reset’ required?</a:t>
            </a:r>
          </a:p>
          <a:p>
            <a:endParaRPr lang="en-GB" sz="4400" dirty="0"/>
          </a:p>
          <a:p>
            <a:r>
              <a:rPr lang="en-GB" sz="4400" dirty="0"/>
              <a:t>Are you ready to re-imagine?</a:t>
            </a:r>
          </a:p>
        </p:txBody>
      </p:sp>
    </p:spTree>
    <p:extLst>
      <p:ext uri="{BB962C8B-B14F-4D97-AF65-F5344CB8AC3E}">
        <p14:creationId xmlns:p14="http://schemas.microsoft.com/office/powerpoint/2010/main" val="237177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569</Words>
  <Application>Microsoft Office PowerPoint</Application>
  <PresentationFormat>Widescreen</PresentationFormat>
  <Paragraphs>89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Rebuild My Church!</vt:lpstr>
      <vt:lpstr>Who am I?</vt:lpstr>
      <vt:lpstr>Who am I?</vt:lpstr>
      <vt:lpstr>…and breathe!</vt:lpstr>
      <vt:lpstr>Take stock…</vt:lpstr>
      <vt:lpstr>Shut down – or speeded up?</vt:lpstr>
      <vt:lpstr>Rebuild or Reset?</vt:lpstr>
      <vt:lpstr>PowerPoint Presentation</vt:lpstr>
      <vt:lpstr>Rebuild or Reset?</vt:lpstr>
      <vt:lpstr>Lessons Learned</vt:lpstr>
      <vt:lpstr>Time for a Distributed Church?</vt:lpstr>
      <vt:lpstr>Time for a Distributed Church?</vt:lpstr>
      <vt:lpstr>Time for a Distributed Church?</vt:lpstr>
      <vt:lpstr>Biblical Discipleship</vt:lpstr>
      <vt:lpstr>Preparing for Ascension</vt:lpstr>
      <vt:lpstr>Distributed Church</vt:lpstr>
      <vt:lpstr>Breakout Groups</vt:lpstr>
      <vt:lpstr>Questions?</vt:lpstr>
      <vt:lpstr>Three Tools To Consider</vt:lpstr>
      <vt:lpstr>PowerPoint Presentation</vt:lpstr>
      <vt:lpstr>Start with Why</vt:lpstr>
      <vt:lpstr>Taking a S.H.A.P.E. Inventory</vt:lpstr>
      <vt:lpstr>The Season Assessment</vt:lpstr>
      <vt:lpstr>Breakout Groups</vt:lpstr>
      <vt:lpstr>Feel free to contact me:</vt:lpstr>
      <vt:lpstr>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Rebuild My Church!</dc:title>
  <dc:creator>Simon Goddard</dc:creator>
  <cp:lastModifiedBy>Simon Goddard</cp:lastModifiedBy>
  <cp:revision>8</cp:revision>
  <dcterms:created xsi:type="dcterms:W3CDTF">2021-04-16T09:42:53Z</dcterms:created>
  <dcterms:modified xsi:type="dcterms:W3CDTF">2021-04-17T08:38:12Z</dcterms:modified>
</cp:coreProperties>
</file>