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1"/>
  </p:notesMasterIdLst>
  <p:sldIdLst>
    <p:sldId id="256" r:id="rId2"/>
    <p:sldId id="258" r:id="rId3"/>
    <p:sldId id="259" r:id="rId4"/>
    <p:sldId id="261" r:id="rId5"/>
    <p:sldId id="262" r:id="rId6"/>
    <p:sldId id="264" r:id="rId7"/>
    <p:sldId id="265" r:id="rId8"/>
    <p:sldId id="266" r:id="rId9"/>
    <p:sldId id="263" r:id="rId10"/>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F868C0-6866-41B8-81E1-9F2CE0D06447}" v="189" dt="2025-01-13T09:11:18.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29730" autoAdjust="0"/>
  </p:normalViewPr>
  <p:slideViewPr>
    <p:cSldViewPr snapToGrid="0">
      <p:cViewPr varScale="1">
        <p:scale>
          <a:sx n="18" d="100"/>
          <a:sy n="18" d="100"/>
        </p:scale>
        <p:origin x="2536" y="44"/>
      </p:cViewPr>
      <p:guideLst/>
    </p:cSldViewPr>
  </p:slideViewPr>
  <p:notesTextViewPr>
    <p:cViewPr>
      <p:scale>
        <a:sx n="1" d="1"/>
        <a:sy n="1" d="1"/>
      </p:scale>
      <p:origin x="0" y="0"/>
    </p:cViewPr>
  </p:notesTextViewPr>
  <p:notesViewPr>
    <p:cSldViewPr snapToGrid="0">
      <p:cViewPr varScale="1">
        <p:scale>
          <a:sx n="44" d="100"/>
          <a:sy n="44" d="100"/>
        </p:scale>
        <p:origin x="284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userId="05d74b8c-b55f-4cc1-8c39-95d60577fcde" providerId="ADAL" clId="{4BF868C0-6866-41B8-81E1-9F2CE0D06447}"/>
    <pc:docChg chg="undo custSel addSld delSld modSld sldOrd addMainMaster delMainMaster modNotesMaster">
      <pc:chgData name="Rachel" userId="05d74b8c-b55f-4cc1-8c39-95d60577fcde" providerId="ADAL" clId="{4BF868C0-6866-41B8-81E1-9F2CE0D06447}" dt="2025-01-13T09:11:18.984" v="8534"/>
      <pc:docMkLst>
        <pc:docMk/>
      </pc:docMkLst>
      <pc:sldChg chg="addSp delSp modSp mod setBg modClrScheme delDesignElem chgLayout modNotes modNotesTx">
        <pc:chgData name="Rachel" userId="05d74b8c-b55f-4cc1-8c39-95d60577fcde" providerId="ADAL" clId="{4BF868C0-6866-41B8-81E1-9F2CE0D06447}" dt="2025-01-13T09:11:18.984" v="8534"/>
        <pc:sldMkLst>
          <pc:docMk/>
          <pc:sldMk cId="9586750" sldId="256"/>
        </pc:sldMkLst>
        <pc:spChg chg="mod">
          <ac:chgData name="Rachel" userId="05d74b8c-b55f-4cc1-8c39-95d60577fcde" providerId="ADAL" clId="{4BF868C0-6866-41B8-81E1-9F2CE0D06447}" dt="2025-01-12T18:35:59.299" v="455" actId="1076"/>
          <ac:spMkLst>
            <pc:docMk/>
            <pc:sldMk cId="9586750" sldId="256"/>
            <ac:spMk id="2" creationId="{B8F0FF12-539B-C878-FB4F-6F4DC35A5DF1}"/>
          </ac:spMkLst>
        </pc:spChg>
        <pc:spChg chg="mod">
          <ac:chgData name="Rachel" userId="05d74b8c-b55f-4cc1-8c39-95d60577fcde" providerId="ADAL" clId="{4BF868C0-6866-41B8-81E1-9F2CE0D06447}" dt="2025-01-12T18:35:59.299" v="454" actId="14100"/>
          <ac:spMkLst>
            <pc:docMk/>
            <pc:sldMk cId="9586750" sldId="256"/>
            <ac:spMk id="3" creationId="{28E889CB-3C90-5D3E-DE66-43A524BD65BB}"/>
          </ac:spMkLst>
        </pc:spChg>
        <pc:spChg chg="add del">
          <ac:chgData name="Rachel" userId="05d74b8c-b55f-4cc1-8c39-95d60577fcde" providerId="ADAL" clId="{4BF868C0-6866-41B8-81E1-9F2CE0D06447}" dt="2025-01-12T17:58:53.444" v="320" actId="26606"/>
          <ac:spMkLst>
            <pc:docMk/>
            <pc:sldMk cId="9586750" sldId="256"/>
            <ac:spMk id="9" creationId="{EA3B6404-C37D-4FE3-8124-9FC5ECE56273}"/>
          </ac:spMkLst>
        </pc:spChg>
        <pc:spChg chg="add del">
          <ac:chgData name="Rachel" userId="05d74b8c-b55f-4cc1-8c39-95d60577fcde" providerId="ADAL" clId="{4BF868C0-6866-41B8-81E1-9F2CE0D06447}" dt="2025-01-12T18:35:59.291" v="452"/>
          <ac:spMkLst>
            <pc:docMk/>
            <pc:sldMk cId="9586750" sldId="256"/>
            <ac:spMk id="20" creationId="{AC8EEB0F-BA72-49AC-956F-331B60FDE79E}"/>
          </ac:spMkLst>
        </pc:spChg>
        <pc:spChg chg="add del">
          <ac:chgData name="Rachel" userId="05d74b8c-b55f-4cc1-8c39-95d60577fcde" providerId="ADAL" clId="{4BF868C0-6866-41B8-81E1-9F2CE0D06447}" dt="2025-01-12T18:35:59.291" v="452"/>
          <ac:spMkLst>
            <pc:docMk/>
            <pc:sldMk cId="9586750" sldId="256"/>
            <ac:spMk id="22" creationId="{1BE70332-ECAF-47BB-8C7B-BD049452F653}"/>
          </ac:spMkLst>
        </pc:spChg>
        <pc:spChg chg="add del">
          <ac:chgData name="Rachel" userId="05d74b8c-b55f-4cc1-8c39-95d60577fcde" providerId="ADAL" clId="{4BF868C0-6866-41B8-81E1-9F2CE0D06447}" dt="2025-01-12T18:35:59.291" v="452"/>
          <ac:spMkLst>
            <pc:docMk/>
            <pc:sldMk cId="9586750" sldId="256"/>
            <ac:spMk id="24" creationId="{716D9361-A35A-4DC8-AAB9-04FD2D6FEE1D}"/>
          </ac:spMkLst>
        </pc:spChg>
        <pc:spChg chg="add del">
          <ac:chgData name="Rachel" userId="05d74b8c-b55f-4cc1-8c39-95d60577fcde" providerId="ADAL" clId="{4BF868C0-6866-41B8-81E1-9F2CE0D06447}" dt="2025-01-12T18:35:59.291" v="452"/>
          <ac:spMkLst>
            <pc:docMk/>
            <pc:sldMk cId="9586750" sldId="256"/>
            <ac:spMk id="26" creationId="{87FC31AD-FBB3-4219-A758-D6F7594A0A81}"/>
          </ac:spMkLst>
        </pc:spChg>
        <pc:spChg chg="add del">
          <ac:chgData name="Rachel" userId="05d74b8c-b55f-4cc1-8c39-95d60577fcde" providerId="ADAL" clId="{4BF868C0-6866-41B8-81E1-9F2CE0D06447}" dt="2025-01-12T17:59:58.879" v="335" actId="26606"/>
          <ac:spMkLst>
            <pc:docMk/>
            <pc:sldMk cId="9586750" sldId="256"/>
            <ac:spMk id="31" creationId="{168AB93A-48BC-4C25-A3AD-C17B5A682A94}"/>
          </ac:spMkLst>
        </pc:spChg>
        <pc:spChg chg="add del">
          <ac:chgData name="Rachel" userId="05d74b8c-b55f-4cc1-8c39-95d60577fcde" providerId="ADAL" clId="{4BF868C0-6866-41B8-81E1-9F2CE0D06447}" dt="2025-01-12T17:59:58.879" v="335" actId="26606"/>
          <ac:spMkLst>
            <pc:docMk/>
            <pc:sldMk cId="9586750" sldId="256"/>
            <ac:spMk id="33" creationId="{AF4AE179-A75B-4007-B5FA-8139ACFB9B81}"/>
          </ac:spMkLst>
        </pc:spChg>
        <pc:spChg chg="add del">
          <ac:chgData name="Rachel" userId="05d74b8c-b55f-4cc1-8c39-95d60577fcde" providerId="ADAL" clId="{4BF868C0-6866-41B8-81E1-9F2CE0D06447}" dt="2025-01-12T17:59:58.879" v="335" actId="26606"/>
          <ac:spMkLst>
            <pc:docMk/>
            <pc:sldMk cId="9586750" sldId="256"/>
            <ac:spMk id="35" creationId="{3FCFB1DE-0B7E-48CC-BA90-B2AB0889F9D6}"/>
          </ac:spMkLst>
        </pc:spChg>
        <pc:picChg chg="add mod ord">
          <ac:chgData name="Rachel" userId="05d74b8c-b55f-4cc1-8c39-95d60577fcde" providerId="ADAL" clId="{4BF868C0-6866-41B8-81E1-9F2CE0D06447}" dt="2025-01-12T17:59:58.879" v="335" actId="26606"/>
          <ac:picMkLst>
            <pc:docMk/>
            <pc:sldMk cId="9586750" sldId="256"/>
            <ac:picMk id="4" creationId="{69C10FC8-EFAC-6810-9985-AEA82FEA92F6}"/>
          </ac:picMkLst>
        </pc:picChg>
        <pc:cxnChg chg="add del">
          <ac:chgData name="Rachel" userId="05d74b8c-b55f-4cc1-8c39-95d60577fcde" providerId="ADAL" clId="{4BF868C0-6866-41B8-81E1-9F2CE0D06447}" dt="2025-01-12T17:58:53.444" v="320" actId="26606"/>
          <ac:cxnSpMkLst>
            <pc:docMk/>
            <pc:sldMk cId="9586750" sldId="256"/>
            <ac:cxnSpMk id="11" creationId="{B42E889C-BF1F-40B2-86C2-92153DB7E609}"/>
          </ac:cxnSpMkLst>
        </pc:cxnChg>
        <pc:cxnChg chg="add del">
          <ac:chgData name="Rachel" userId="05d74b8c-b55f-4cc1-8c39-95d60577fcde" providerId="ADAL" clId="{4BF868C0-6866-41B8-81E1-9F2CE0D06447}" dt="2025-01-12T17:58:53.444" v="320" actId="26606"/>
          <ac:cxnSpMkLst>
            <pc:docMk/>
            <pc:sldMk cId="9586750" sldId="256"/>
            <ac:cxnSpMk id="13" creationId="{8557940A-71CE-48E1-BD71-2BEF15613C87}"/>
          </ac:cxnSpMkLst>
        </pc:cxnChg>
        <pc:cxnChg chg="add">
          <ac:chgData name="Rachel" userId="05d74b8c-b55f-4cc1-8c39-95d60577fcde" providerId="ADAL" clId="{4BF868C0-6866-41B8-81E1-9F2CE0D06447}" dt="2025-01-12T17:56:23.866" v="296" actId="26606"/>
          <ac:cxnSpMkLst>
            <pc:docMk/>
            <pc:sldMk cId="9586750" sldId="256"/>
            <ac:cxnSpMk id="15" creationId="{4777C915-01E5-4C85-B3BF-7BF7CC3FEFE2}"/>
          </ac:cxnSpMkLst>
        </pc:cxnChg>
      </pc:sldChg>
      <pc:sldChg chg="addSp delSp modSp new del mod setBg modClrScheme chgLayout">
        <pc:chgData name="Rachel" userId="05d74b8c-b55f-4cc1-8c39-95d60577fcde" providerId="ADAL" clId="{4BF868C0-6866-41B8-81E1-9F2CE0D06447}" dt="2025-01-12T18:37:42.230" v="465" actId="2696"/>
        <pc:sldMkLst>
          <pc:docMk/>
          <pc:sldMk cId="3040598724" sldId="257"/>
        </pc:sldMkLst>
        <pc:spChg chg="del mod ord">
          <ac:chgData name="Rachel" userId="05d74b8c-b55f-4cc1-8c39-95d60577fcde" providerId="ADAL" clId="{4BF868C0-6866-41B8-81E1-9F2CE0D06447}" dt="2025-01-12T18:02:10.148" v="359" actId="700"/>
          <ac:spMkLst>
            <pc:docMk/>
            <pc:sldMk cId="3040598724" sldId="257"/>
            <ac:spMk id="2" creationId="{161C911B-3D6F-DDC5-F25B-6EB0EFE8CD62}"/>
          </ac:spMkLst>
        </pc:spChg>
        <pc:spChg chg="del mod ord">
          <ac:chgData name="Rachel" userId="05d74b8c-b55f-4cc1-8c39-95d60577fcde" providerId="ADAL" clId="{4BF868C0-6866-41B8-81E1-9F2CE0D06447}" dt="2025-01-12T18:02:10.148" v="359" actId="700"/>
          <ac:spMkLst>
            <pc:docMk/>
            <pc:sldMk cId="3040598724" sldId="257"/>
            <ac:spMk id="3" creationId="{D143C9CC-6C0F-D592-9833-262F6CA681B6}"/>
          </ac:spMkLst>
        </pc:spChg>
        <pc:spChg chg="add mod ord">
          <ac:chgData name="Rachel" userId="05d74b8c-b55f-4cc1-8c39-95d60577fcde" providerId="ADAL" clId="{4BF868C0-6866-41B8-81E1-9F2CE0D06447}" dt="2025-01-12T18:36:35.106" v="461" actId="207"/>
          <ac:spMkLst>
            <pc:docMk/>
            <pc:sldMk cId="3040598724" sldId="257"/>
            <ac:spMk id="4" creationId="{41D1CEDB-BD5C-48CB-FDD7-251B00F34787}"/>
          </ac:spMkLst>
        </pc:spChg>
        <pc:spChg chg="add del mod ord">
          <ac:chgData name="Rachel" userId="05d74b8c-b55f-4cc1-8c39-95d60577fcde" providerId="ADAL" clId="{4BF868C0-6866-41B8-81E1-9F2CE0D06447}" dt="2025-01-12T18:08:21.932" v="361"/>
          <ac:spMkLst>
            <pc:docMk/>
            <pc:sldMk cId="3040598724" sldId="257"/>
            <ac:spMk id="5" creationId="{503C2B98-89A3-7EE2-1C1F-BA343B7BDB5B}"/>
          </ac:spMkLst>
        </pc:spChg>
        <pc:spChg chg="add del mod ord">
          <ac:chgData name="Rachel" userId="05d74b8c-b55f-4cc1-8c39-95d60577fcde" providerId="ADAL" clId="{4BF868C0-6866-41B8-81E1-9F2CE0D06447}" dt="2025-01-12T18:07:38.239" v="360"/>
          <ac:spMkLst>
            <pc:docMk/>
            <pc:sldMk cId="3040598724" sldId="257"/>
            <ac:spMk id="6" creationId="{C834F076-8C61-1457-B038-9EA04CE6340B}"/>
          </ac:spMkLst>
        </pc:spChg>
        <pc:spChg chg="add del mod">
          <ac:chgData name="Rachel" userId="05d74b8c-b55f-4cc1-8c39-95d60577fcde" providerId="ADAL" clId="{4BF868C0-6866-41B8-81E1-9F2CE0D06447}" dt="2025-01-12T18:12:50.035" v="367" actId="21"/>
          <ac:spMkLst>
            <pc:docMk/>
            <pc:sldMk cId="3040598724" sldId="257"/>
            <ac:spMk id="10" creationId="{9FE66C80-5AE9-9F9D-5343-EB59F77E5746}"/>
          </ac:spMkLst>
        </pc:spChg>
        <pc:spChg chg="add del">
          <ac:chgData name="Rachel" userId="05d74b8c-b55f-4cc1-8c39-95d60577fcde" providerId="ADAL" clId="{4BF868C0-6866-41B8-81E1-9F2CE0D06447}" dt="2025-01-12T18:12:37.066" v="363" actId="26606"/>
          <ac:spMkLst>
            <pc:docMk/>
            <pc:sldMk cId="3040598724" sldId="257"/>
            <ac:spMk id="12" creationId="{07ED5E28-D422-BCDE-54CA-9097AAEB111B}"/>
          </ac:spMkLst>
        </pc:spChg>
        <pc:spChg chg="add mod">
          <ac:chgData name="Rachel" userId="05d74b8c-b55f-4cc1-8c39-95d60577fcde" providerId="ADAL" clId="{4BF868C0-6866-41B8-81E1-9F2CE0D06447}" dt="2025-01-12T18:35:59.291" v="452"/>
          <ac:spMkLst>
            <pc:docMk/>
            <pc:sldMk cId="3040598724" sldId="257"/>
            <ac:spMk id="14" creationId="{9BD01882-FDED-EAA8-57F6-7F9A7A1AC428}"/>
          </ac:spMkLst>
        </pc:spChg>
        <pc:spChg chg="add del">
          <ac:chgData name="Rachel" userId="05d74b8c-b55f-4cc1-8c39-95d60577fcde" providerId="ADAL" clId="{4BF868C0-6866-41B8-81E1-9F2CE0D06447}" dt="2025-01-12T18:12:37.066" v="363" actId="26606"/>
          <ac:spMkLst>
            <pc:docMk/>
            <pc:sldMk cId="3040598724" sldId="257"/>
            <ac:spMk id="17" creationId="{3D5FBB81-B61B-416A-8F5D-A8DDF62530F1}"/>
          </ac:spMkLst>
        </pc:spChg>
        <pc:spChg chg="add mod">
          <ac:chgData name="Rachel" userId="05d74b8c-b55f-4cc1-8c39-95d60577fcde" providerId="ADAL" clId="{4BF868C0-6866-41B8-81E1-9F2CE0D06447}" dt="2025-01-12T18:35:59.291" v="452"/>
          <ac:spMkLst>
            <pc:docMk/>
            <pc:sldMk cId="3040598724" sldId="257"/>
            <ac:spMk id="18" creationId="{59501BA3-BA7A-BCC7-172C-F344B9443F26}"/>
          </ac:spMkLst>
        </pc:spChg>
        <pc:spChg chg="add del">
          <ac:chgData name="Rachel" userId="05d74b8c-b55f-4cc1-8c39-95d60577fcde" providerId="ADAL" clId="{4BF868C0-6866-41B8-81E1-9F2CE0D06447}" dt="2025-01-12T18:12:37.066" v="363" actId="26606"/>
          <ac:spMkLst>
            <pc:docMk/>
            <pc:sldMk cId="3040598724" sldId="257"/>
            <ac:spMk id="19" creationId="{40C0D7D4-D83D-4C58-87D1-955F0A9173D7}"/>
          </ac:spMkLst>
        </pc:spChg>
        <pc:spChg chg="add del">
          <ac:chgData name="Rachel" userId="05d74b8c-b55f-4cc1-8c39-95d60577fcde" providerId="ADAL" clId="{4BF868C0-6866-41B8-81E1-9F2CE0D06447}" dt="2025-01-12T18:36:07.027" v="456" actId="21"/>
          <ac:spMkLst>
            <pc:docMk/>
            <pc:sldMk cId="3040598724" sldId="257"/>
            <ac:spMk id="20" creationId="{88D91B12-DA45-33F4-2561-D076F51BDEFA}"/>
          </ac:spMkLst>
        </pc:spChg>
        <pc:spChg chg="add del">
          <ac:chgData name="Rachel" userId="05d74b8c-b55f-4cc1-8c39-95d60577fcde" providerId="ADAL" clId="{4BF868C0-6866-41B8-81E1-9F2CE0D06447}" dt="2025-01-12T18:12:37.066" v="363" actId="26606"/>
          <ac:spMkLst>
            <pc:docMk/>
            <pc:sldMk cId="3040598724" sldId="257"/>
            <ac:spMk id="21" creationId="{15F9A324-404E-4C5D-AFF0-C5D0D84182B0}"/>
          </ac:spMkLst>
        </pc:spChg>
        <pc:spChg chg="add del">
          <ac:chgData name="Rachel" userId="05d74b8c-b55f-4cc1-8c39-95d60577fcde" providerId="ADAL" clId="{4BF868C0-6866-41B8-81E1-9F2CE0D06447}" dt="2025-01-12T18:12:37.066" v="363" actId="26606"/>
          <ac:spMkLst>
            <pc:docMk/>
            <pc:sldMk cId="3040598724" sldId="257"/>
            <ac:spMk id="23" creationId="{AC4CE3C4-3600-4353-9FE1-B32D06BEF02B}"/>
          </ac:spMkLst>
        </pc:spChg>
        <pc:spChg chg="add del">
          <ac:chgData name="Rachel" userId="05d74b8c-b55f-4cc1-8c39-95d60577fcde" providerId="ADAL" clId="{4BF868C0-6866-41B8-81E1-9F2CE0D06447}" dt="2025-01-12T18:12:59.427" v="368" actId="26606"/>
          <ac:spMkLst>
            <pc:docMk/>
            <pc:sldMk cId="3040598724" sldId="257"/>
            <ac:spMk id="25" creationId="{F1FF0434-7F50-41AF-93EE-7466DED915DE}"/>
          </ac:spMkLst>
        </pc:spChg>
        <pc:spChg chg="add del">
          <ac:chgData name="Rachel" userId="05d74b8c-b55f-4cc1-8c39-95d60577fcde" providerId="ADAL" clId="{4BF868C0-6866-41B8-81E1-9F2CE0D06447}" dt="2025-01-12T18:12:59.427" v="368" actId="26606"/>
          <ac:spMkLst>
            <pc:docMk/>
            <pc:sldMk cId="3040598724" sldId="257"/>
            <ac:spMk id="26" creationId="{29BA1798-17F7-4F80-A991-C449074B1886}"/>
          </ac:spMkLst>
        </pc:spChg>
        <pc:spChg chg="add del">
          <ac:chgData name="Rachel" userId="05d74b8c-b55f-4cc1-8c39-95d60577fcde" providerId="ADAL" clId="{4BF868C0-6866-41B8-81E1-9F2CE0D06447}" dt="2025-01-12T18:12:59.427" v="368" actId="26606"/>
          <ac:spMkLst>
            <pc:docMk/>
            <pc:sldMk cId="3040598724" sldId="257"/>
            <ac:spMk id="27" creationId="{217ADE80-AC1E-4A7D-916F-75AF3D3F3FD8}"/>
          </ac:spMkLst>
        </pc:spChg>
        <pc:spChg chg="add del">
          <ac:chgData name="Rachel" userId="05d74b8c-b55f-4cc1-8c39-95d60577fcde" providerId="ADAL" clId="{4BF868C0-6866-41B8-81E1-9F2CE0D06447}" dt="2025-01-12T18:12:59.427" v="368" actId="26606"/>
          <ac:spMkLst>
            <pc:docMk/>
            <pc:sldMk cId="3040598724" sldId="257"/>
            <ac:spMk id="28" creationId="{8CD419D4-EA9D-42D9-BF62-B07F0B7B672B}"/>
          </ac:spMkLst>
        </pc:spChg>
        <pc:spChg chg="add del">
          <ac:chgData name="Rachel" userId="05d74b8c-b55f-4cc1-8c39-95d60577fcde" providerId="ADAL" clId="{4BF868C0-6866-41B8-81E1-9F2CE0D06447}" dt="2025-01-12T18:12:59.427" v="368" actId="26606"/>
          <ac:spMkLst>
            <pc:docMk/>
            <pc:sldMk cId="3040598724" sldId="257"/>
            <ac:spMk id="29" creationId="{7D8DC9C7-2C47-4A29-8D99-5A642EC4A297}"/>
          </ac:spMkLst>
        </pc:spChg>
        <pc:spChg chg="add del">
          <ac:chgData name="Rachel" userId="05d74b8c-b55f-4cc1-8c39-95d60577fcde" providerId="ADAL" clId="{4BF868C0-6866-41B8-81E1-9F2CE0D06447}" dt="2025-01-12T18:12:59.427" v="368" actId="26606"/>
          <ac:spMkLst>
            <pc:docMk/>
            <pc:sldMk cId="3040598724" sldId="257"/>
            <ac:spMk id="30" creationId="{1C6FEC9B-9608-4181-A9E5-A1B80E72021C}"/>
          </ac:spMkLst>
        </pc:spChg>
        <pc:spChg chg="add del">
          <ac:chgData name="Rachel" userId="05d74b8c-b55f-4cc1-8c39-95d60577fcde" providerId="ADAL" clId="{4BF868C0-6866-41B8-81E1-9F2CE0D06447}" dt="2025-01-12T18:12:59.427" v="368" actId="26606"/>
          <ac:spMkLst>
            <pc:docMk/>
            <pc:sldMk cId="3040598724" sldId="257"/>
            <ac:spMk id="31" creationId="{AC8EEB0F-BA72-49AC-956F-331B60FDE79E}"/>
          </ac:spMkLst>
        </pc:spChg>
        <pc:spChg chg="add del">
          <ac:chgData name="Rachel" userId="05d74b8c-b55f-4cc1-8c39-95d60577fcde" providerId="ADAL" clId="{4BF868C0-6866-41B8-81E1-9F2CE0D06447}" dt="2025-01-12T18:12:59.427" v="368" actId="26606"/>
          <ac:spMkLst>
            <pc:docMk/>
            <pc:sldMk cId="3040598724" sldId="257"/>
            <ac:spMk id="32" creationId="{AB1564ED-F26F-451D-97D6-A6EC3E83FD55}"/>
          </ac:spMkLst>
        </pc:spChg>
        <pc:spChg chg="add del">
          <ac:chgData name="Rachel" userId="05d74b8c-b55f-4cc1-8c39-95d60577fcde" providerId="ADAL" clId="{4BF868C0-6866-41B8-81E1-9F2CE0D06447}" dt="2025-01-12T18:12:59.427" v="368" actId="26606"/>
          <ac:spMkLst>
            <pc:docMk/>
            <pc:sldMk cId="3040598724" sldId="257"/>
            <ac:spMk id="35" creationId="{716D9361-A35A-4DC8-AAB9-04FD2D6FEE1D}"/>
          </ac:spMkLst>
        </pc:spChg>
        <pc:picChg chg="add del mod">
          <ac:chgData name="Rachel" userId="05d74b8c-b55f-4cc1-8c39-95d60577fcde" providerId="ADAL" clId="{4BF868C0-6866-41B8-81E1-9F2CE0D06447}" dt="2025-01-12T18:27:55.938" v="371" actId="21"/>
          <ac:picMkLst>
            <pc:docMk/>
            <pc:sldMk cId="3040598724" sldId="257"/>
            <ac:picMk id="7" creationId="{8440E2E0-9A22-7A52-347D-325E3361EFF8}"/>
          </ac:picMkLst>
        </pc:picChg>
        <pc:picChg chg="add del mod ord">
          <ac:chgData name="Rachel" userId="05d74b8c-b55f-4cc1-8c39-95d60577fcde" providerId="ADAL" clId="{4BF868C0-6866-41B8-81E1-9F2CE0D06447}" dt="2025-01-12T18:27:52.776" v="370" actId="21"/>
          <ac:picMkLst>
            <pc:docMk/>
            <pc:sldMk cId="3040598724" sldId="257"/>
            <ac:picMk id="8" creationId="{EDF9105B-DFF9-34EA-720E-4CE40CC89D05}"/>
          </ac:picMkLst>
        </pc:picChg>
        <pc:cxnChg chg="add del">
          <ac:chgData name="Rachel" userId="05d74b8c-b55f-4cc1-8c39-95d60577fcde" providerId="ADAL" clId="{4BF868C0-6866-41B8-81E1-9F2CE0D06447}" dt="2025-01-12T18:12:37.066" v="363" actId="26606"/>
          <ac:cxnSpMkLst>
            <pc:docMk/>
            <pc:sldMk cId="3040598724" sldId="257"/>
            <ac:cxnSpMk id="15" creationId="{430127AE-B29E-4FDF-99D2-A2F1E7003F74}"/>
          </ac:cxnSpMkLst>
        </pc:cxnChg>
      </pc:sldChg>
      <pc:sldChg chg="addSp delSp modSp new mod ord modNotes modNotesTx">
        <pc:chgData name="Rachel" userId="05d74b8c-b55f-4cc1-8c39-95d60577fcde" providerId="ADAL" clId="{4BF868C0-6866-41B8-81E1-9F2CE0D06447}" dt="2025-01-13T09:11:18.984" v="8534"/>
        <pc:sldMkLst>
          <pc:docMk/>
          <pc:sldMk cId="847292312" sldId="258"/>
        </pc:sldMkLst>
        <pc:spChg chg="add mod">
          <ac:chgData name="Rachel" userId="05d74b8c-b55f-4cc1-8c39-95d60577fcde" providerId="ADAL" clId="{4BF868C0-6866-41B8-81E1-9F2CE0D06447}" dt="2025-01-12T19:33:17.110" v="884" actId="1076"/>
          <ac:spMkLst>
            <pc:docMk/>
            <pc:sldMk cId="847292312" sldId="258"/>
            <ac:spMk id="2" creationId="{A0C85154-A17C-A50F-D1AB-80A4C4FB04B2}"/>
          </ac:spMkLst>
        </pc:spChg>
        <pc:spChg chg="add mod">
          <ac:chgData name="Rachel" userId="05d74b8c-b55f-4cc1-8c39-95d60577fcde" providerId="ADAL" clId="{4BF868C0-6866-41B8-81E1-9F2CE0D06447}" dt="2025-01-12T19:33:23.606" v="885" actId="1076"/>
          <ac:spMkLst>
            <pc:docMk/>
            <pc:sldMk cId="847292312" sldId="258"/>
            <ac:spMk id="3" creationId="{4E676ABA-587F-2CDD-E6DF-78E449D96A5E}"/>
          </ac:spMkLst>
        </pc:spChg>
        <pc:spChg chg="add mod">
          <ac:chgData name="Rachel" userId="05d74b8c-b55f-4cc1-8c39-95d60577fcde" providerId="ADAL" clId="{4BF868C0-6866-41B8-81E1-9F2CE0D06447}" dt="2025-01-12T19:32:23.513" v="875" actId="1076"/>
          <ac:spMkLst>
            <pc:docMk/>
            <pc:sldMk cId="847292312" sldId="258"/>
            <ac:spMk id="4" creationId="{DC752037-8029-22AE-8A8A-7692D651CE9B}"/>
          </ac:spMkLst>
        </pc:spChg>
        <pc:spChg chg="add del mod">
          <ac:chgData name="Rachel" userId="05d74b8c-b55f-4cc1-8c39-95d60577fcde" providerId="ADAL" clId="{4BF868C0-6866-41B8-81E1-9F2CE0D06447}" dt="2025-01-12T19:29:04.107" v="720"/>
          <ac:spMkLst>
            <pc:docMk/>
            <pc:sldMk cId="847292312" sldId="258"/>
            <ac:spMk id="5" creationId="{98E36C34-02FB-ACD0-750F-2DCADC3241B3}"/>
          </ac:spMkLst>
        </pc:spChg>
        <pc:spChg chg="add mod">
          <ac:chgData name="Rachel" userId="05d74b8c-b55f-4cc1-8c39-95d60577fcde" providerId="ADAL" clId="{4BF868C0-6866-41B8-81E1-9F2CE0D06447}" dt="2025-01-12T19:32:39.641" v="878" actId="1076"/>
          <ac:spMkLst>
            <pc:docMk/>
            <pc:sldMk cId="847292312" sldId="258"/>
            <ac:spMk id="6" creationId="{ACA6B640-7A70-91A8-AD8A-2C53DDBA0E1B}"/>
          </ac:spMkLst>
        </pc:spChg>
        <pc:spChg chg="add mod">
          <ac:chgData name="Rachel" userId="05d74b8c-b55f-4cc1-8c39-95d60577fcde" providerId="ADAL" clId="{4BF868C0-6866-41B8-81E1-9F2CE0D06447}" dt="2025-01-12T19:34:17.985" v="892" actId="14100"/>
          <ac:spMkLst>
            <pc:docMk/>
            <pc:sldMk cId="847292312" sldId="258"/>
            <ac:spMk id="7" creationId="{57152A4C-AA39-ADA1-E4A5-CC5288CBCDC7}"/>
          </ac:spMkLst>
        </pc:spChg>
        <pc:spChg chg="add mod">
          <ac:chgData name="Rachel" userId="05d74b8c-b55f-4cc1-8c39-95d60577fcde" providerId="ADAL" clId="{4BF868C0-6866-41B8-81E1-9F2CE0D06447}" dt="2025-01-12T19:35:59.196" v="993" actId="14100"/>
          <ac:spMkLst>
            <pc:docMk/>
            <pc:sldMk cId="847292312" sldId="258"/>
            <ac:spMk id="8" creationId="{4FE09122-DA08-CB7C-BB62-953EDD9BE0B2}"/>
          </ac:spMkLst>
        </pc:spChg>
      </pc:sldChg>
      <pc:sldChg chg="addSp delSp modSp new mod setBg modClrScheme chgLayout modNotes modNotesTx">
        <pc:chgData name="Rachel" userId="05d74b8c-b55f-4cc1-8c39-95d60577fcde" providerId="ADAL" clId="{4BF868C0-6866-41B8-81E1-9F2CE0D06447}" dt="2025-01-13T09:11:18.984" v="8534"/>
        <pc:sldMkLst>
          <pc:docMk/>
          <pc:sldMk cId="1150575207" sldId="259"/>
        </pc:sldMkLst>
        <pc:spChg chg="add mod ord">
          <ac:chgData name="Rachel" userId="05d74b8c-b55f-4cc1-8c39-95d60577fcde" providerId="ADAL" clId="{4BF868C0-6866-41B8-81E1-9F2CE0D06447}" dt="2025-01-12T19:53:41.397" v="1664" actId="1076"/>
          <ac:spMkLst>
            <pc:docMk/>
            <pc:sldMk cId="1150575207" sldId="259"/>
            <ac:spMk id="2" creationId="{4965AC66-F763-243A-3829-DA36134EF069}"/>
          </ac:spMkLst>
        </pc:spChg>
        <pc:spChg chg="add del mod">
          <ac:chgData name="Rachel" userId="05d74b8c-b55f-4cc1-8c39-95d60577fcde" providerId="ADAL" clId="{4BF868C0-6866-41B8-81E1-9F2CE0D06447}" dt="2025-01-12T19:37:03.301" v="1052" actId="700"/>
          <ac:spMkLst>
            <pc:docMk/>
            <pc:sldMk cId="1150575207" sldId="259"/>
            <ac:spMk id="3" creationId="{02710C4A-7186-17EA-CAF2-B0C4F069F402}"/>
          </ac:spMkLst>
        </pc:spChg>
        <pc:spChg chg="add del mod">
          <ac:chgData name="Rachel" userId="05d74b8c-b55f-4cc1-8c39-95d60577fcde" providerId="ADAL" clId="{4BF868C0-6866-41B8-81E1-9F2CE0D06447}" dt="2025-01-12T19:37:03.301" v="1052" actId="700"/>
          <ac:spMkLst>
            <pc:docMk/>
            <pc:sldMk cId="1150575207" sldId="259"/>
            <ac:spMk id="4" creationId="{C77B7B35-956D-7631-5531-61920FB828B0}"/>
          </ac:spMkLst>
        </pc:spChg>
        <pc:spChg chg="add del mod">
          <ac:chgData name="Rachel" userId="05d74b8c-b55f-4cc1-8c39-95d60577fcde" providerId="ADAL" clId="{4BF868C0-6866-41B8-81E1-9F2CE0D06447}" dt="2025-01-12T19:39:04.212" v="1062"/>
          <ac:spMkLst>
            <pc:docMk/>
            <pc:sldMk cId="1150575207" sldId="259"/>
            <ac:spMk id="6" creationId="{203247A4-20FA-ABE7-3291-AD6635CDD268}"/>
          </ac:spMkLst>
        </pc:spChg>
        <pc:spChg chg="add del mod">
          <ac:chgData name="Rachel" userId="05d74b8c-b55f-4cc1-8c39-95d60577fcde" providerId="ADAL" clId="{4BF868C0-6866-41B8-81E1-9F2CE0D06447}" dt="2025-01-12T19:41:05.343" v="1092"/>
          <ac:spMkLst>
            <pc:docMk/>
            <pc:sldMk cId="1150575207" sldId="259"/>
            <ac:spMk id="8" creationId="{3170DB5C-8FB4-2CE2-A1F6-45F8F08592DA}"/>
          </ac:spMkLst>
        </pc:spChg>
        <pc:spChg chg="add del mod">
          <ac:chgData name="Rachel" userId="05d74b8c-b55f-4cc1-8c39-95d60577fcde" providerId="ADAL" clId="{4BF868C0-6866-41B8-81E1-9F2CE0D06447}" dt="2025-01-12T19:41:05.339" v="1090" actId="21"/>
          <ac:spMkLst>
            <pc:docMk/>
            <pc:sldMk cId="1150575207" sldId="259"/>
            <ac:spMk id="9" creationId="{89F437D5-9799-7590-A5E9-B4F733F97F66}"/>
          </ac:spMkLst>
        </pc:spChg>
        <pc:spChg chg="add del mod">
          <ac:chgData name="Rachel" userId="05d74b8c-b55f-4cc1-8c39-95d60577fcde" providerId="ADAL" clId="{4BF868C0-6866-41B8-81E1-9F2CE0D06447}" dt="2025-01-12T19:50:54.916" v="1459" actId="14100"/>
          <ac:spMkLst>
            <pc:docMk/>
            <pc:sldMk cId="1150575207" sldId="259"/>
            <ac:spMk id="10" creationId="{AF50098C-5C50-A20B-E1FF-2D1BCEDC4AAF}"/>
          </ac:spMkLst>
        </pc:spChg>
        <pc:spChg chg="add mod">
          <ac:chgData name="Rachel" userId="05d74b8c-b55f-4cc1-8c39-95d60577fcde" providerId="ADAL" clId="{4BF868C0-6866-41B8-81E1-9F2CE0D06447}" dt="2025-01-12T19:53:48.582" v="1665" actId="1076"/>
          <ac:spMkLst>
            <pc:docMk/>
            <pc:sldMk cId="1150575207" sldId="259"/>
            <ac:spMk id="11" creationId="{47A51445-87FE-DC33-4035-349DF0A94FE5}"/>
          </ac:spMkLst>
        </pc:spChg>
        <pc:spChg chg="add mod">
          <ac:chgData name="Rachel" userId="05d74b8c-b55f-4cc1-8c39-95d60577fcde" providerId="ADAL" clId="{4BF868C0-6866-41B8-81E1-9F2CE0D06447}" dt="2025-01-12T20:08:22.532" v="2189" actId="1076"/>
          <ac:spMkLst>
            <pc:docMk/>
            <pc:sldMk cId="1150575207" sldId="259"/>
            <ac:spMk id="12" creationId="{797E463E-CC01-C841-E36A-852B46C277F2}"/>
          </ac:spMkLst>
        </pc:spChg>
        <pc:spChg chg="add">
          <ac:chgData name="Rachel" userId="05d74b8c-b55f-4cc1-8c39-95d60577fcde" providerId="ADAL" clId="{4BF868C0-6866-41B8-81E1-9F2CE0D06447}" dt="2025-01-12T19:44:57.500" v="1380" actId="26606"/>
          <ac:spMkLst>
            <pc:docMk/>
            <pc:sldMk cId="1150575207" sldId="259"/>
            <ac:spMk id="17" creationId="{593B4D24-F4A8-4141-A20A-E0575D199633}"/>
          </ac:spMkLst>
        </pc:spChg>
        <pc:spChg chg="add">
          <ac:chgData name="Rachel" userId="05d74b8c-b55f-4cc1-8c39-95d60577fcde" providerId="ADAL" clId="{4BF868C0-6866-41B8-81E1-9F2CE0D06447}" dt="2025-01-12T19:44:57.500" v="1380" actId="26606"/>
          <ac:spMkLst>
            <pc:docMk/>
            <pc:sldMk cId="1150575207" sldId="259"/>
            <ac:spMk id="19" creationId="{9F87E4D0-D347-4DA8-81D7-104733308B4B}"/>
          </ac:spMkLst>
        </pc:spChg>
        <pc:spChg chg="add">
          <ac:chgData name="Rachel" userId="05d74b8c-b55f-4cc1-8c39-95d60577fcde" providerId="ADAL" clId="{4BF868C0-6866-41B8-81E1-9F2CE0D06447}" dt="2025-01-12T19:44:57.500" v="1380" actId="26606"/>
          <ac:spMkLst>
            <pc:docMk/>
            <pc:sldMk cId="1150575207" sldId="259"/>
            <ac:spMk id="21" creationId="{9DC9CEF6-58E1-4D78-BBBE-76F779AD9CF8}"/>
          </ac:spMkLst>
        </pc:spChg>
        <pc:spChg chg="add">
          <ac:chgData name="Rachel" userId="05d74b8c-b55f-4cc1-8c39-95d60577fcde" providerId="ADAL" clId="{4BF868C0-6866-41B8-81E1-9F2CE0D06447}" dt="2025-01-12T19:44:57.500" v="1380" actId="26606"/>
          <ac:spMkLst>
            <pc:docMk/>
            <pc:sldMk cId="1150575207" sldId="259"/>
            <ac:spMk id="23" creationId="{47AF1248-67F7-4FEF-8D1D-FE33661A9CA9}"/>
          </ac:spMkLst>
        </pc:spChg>
        <pc:picChg chg="add del mod">
          <ac:chgData name="Rachel" userId="05d74b8c-b55f-4cc1-8c39-95d60577fcde" providerId="ADAL" clId="{4BF868C0-6866-41B8-81E1-9F2CE0D06447}" dt="2025-01-12T19:39:04.212" v="1060" actId="21"/>
          <ac:picMkLst>
            <pc:docMk/>
            <pc:sldMk cId="1150575207" sldId="259"/>
            <ac:picMk id="5" creationId="{F4B75599-697C-C276-4607-5E433E2490FD}"/>
          </ac:picMkLst>
        </pc:picChg>
        <pc:picChg chg="add mod">
          <ac:chgData name="Rachel" userId="05d74b8c-b55f-4cc1-8c39-95d60577fcde" providerId="ADAL" clId="{4BF868C0-6866-41B8-81E1-9F2CE0D06447}" dt="2025-01-12T19:44:57.500" v="1380" actId="26606"/>
          <ac:picMkLst>
            <pc:docMk/>
            <pc:sldMk cId="1150575207" sldId="259"/>
            <ac:picMk id="7" creationId="{76FEC776-5FE1-F1CB-37AD-2EE2510A1229}"/>
          </ac:picMkLst>
        </pc:picChg>
        <pc:cxnChg chg="add">
          <ac:chgData name="Rachel" userId="05d74b8c-b55f-4cc1-8c39-95d60577fcde" providerId="ADAL" clId="{4BF868C0-6866-41B8-81E1-9F2CE0D06447}" dt="2025-01-12T19:44:57.500" v="1380" actId="26606"/>
          <ac:cxnSpMkLst>
            <pc:docMk/>
            <pc:sldMk cId="1150575207" sldId="259"/>
            <ac:cxnSpMk id="15" creationId="{430127AE-B29E-4FDF-99D2-A2F1E7003F74}"/>
          </ac:cxnSpMkLst>
        </pc:cxnChg>
      </pc:sldChg>
      <pc:sldChg chg="new del">
        <pc:chgData name="Rachel" userId="05d74b8c-b55f-4cc1-8c39-95d60577fcde" providerId="ADAL" clId="{4BF868C0-6866-41B8-81E1-9F2CE0D06447}" dt="2025-01-12T18:38:50.233" v="469" actId="2696"/>
        <pc:sldMkLst>
          <pc:docMk/>
          <pc:sldMk cId="1747016367" sldId="259"/>
        </pc:sldMkLst>
      </pc:sldChg>
      <pc:sldChg chg="modSp add del mod">
        <pc:chgData name="Rachel" userId="05d74b8c-b55f-4cc1-8c39-95d60577fcde" providerId="ADAL" clId="{4BF868C0-6866-41B8-81E1-9F2CE0D06447}" dt="2025-01-12T20:07:20.854" v="2158" actId="47"/>
        <pc:sldMkLst>
          <pc:docMk/>
          <pc:sldMk cId="3612995875" sldId="260"/>
        </pc:sldMkLst>
        <pc:spChg chg="mod">
          <ac:chgData name="Rachel" userId="05d74b8c-b55f-4cc1-8c39-95d60577fcde" providerId="ADAL" clId="{4BF868C0-6866-41B8-81E1-9F2CE0D06447}" dt="2025-01-12T19:56:43.393" v="1791" actId="1076"/>
          <ac:spMkLst>
            <pc:docMk/>
            <pc:sldMk cId="3612995875" sldId="260"/>
            <ac:spMk id="2" creationId="{DBEFE4C8-2272-E3DB-40EF-B3D3BA58CEC4}"/>
          </ac:spMkLst>
        </pc:spChg>
        <pc:spChg chg="mod">
          <ac:chgData name="Rachel" userId="05d74b8c-b55f-4cc1-8c39-95d60577fcde" providerId="ADAL" clId="{4BF868C0-6866-41B8-81E1-9F2CE0D06447}" dt="2025-01-12T19:57:29.067" v="1825" actId="1076"/>
          <ac:spMkLst>
            <pc:docMk/>
            <pc:sldMk cId="3612995875" sldId="260"/>
            <ac:spMk id="11" creationId="{8C1B7013-0CC1-B190-0FCA-EB51941834EA}"/>
          </ac:spMkLst>
        </pc:spChg>
      </pc:sldChg>
      <pc:sldChg chg="addSp delSp modSp new mod setBg modNotes modNotesTx">
        <pc:chgData name="Rachel" userId="05d74b8c-b55f-4cc1-8c39-95d60577fcde" providerId="ADAL" clId="{4BF868C0-6866-41B8-81E1-9F2CE0D06447}" dt="2025-01-13T09:11:18.984" v="8534"/>
        <pc:sldMkLst>
          <pc:docMk/>
          <pc:sldMk cId="197321420" sldId="261"/>
        </pc:sldMkLst>
        <pc:spChg chg="add mod">
          <ac:chgData name="Rachel" userId="05d74b8c-b55f-4cc1-8c39-95d60577fcde" providerId="ADAL" clId="{4BF868C0-6866-41B8-81E1-9F2CE0D06447}" dt="2025-01-12T20:15:39.305" v="2280" actId="1076"/>
          <ac:spMkLst>
            <pc:docMk/>
            <pc:sldMk cId="197321420" sldId="261"/>
            <ac:spMk id="2" creationId="{B07CD3C3-7853-75E3-21E7-3BCB27DD3372}"/>
          </ac:spMkLst>
        </pc:spChg>
        <pc:spChg chg="add mod">
          <ac:chgData name="Rachel" userId="05d74b8c-b55f-4cc1-8c39-95d60577fcde" providerId="ADAL" clId="{4BF868C0-6866-41B8-81E1-9F2CE0D06447}" dt="2025-01-12T20:15:42.803" v="2283" actId="1076"/>
          <ac:spMkLst>
            <pc:docMk/>
            <pc:sldMk cId="197321420" sldId="261"/>
            <ac:spMk id="4" creationId="{DC44C7BC-9A48-5635-D9F6-21EE60F486B6}"/>
          </ac:spMkLst>
        </pc:spChg>
        <pc:spChg chg="add del mod">
          <ac:chgData name="Rachel" userId="05d74b8c-b55f-4cc1-8c39-95d60577fcde" providerId="ADAL" clId="{4BF868C0-6866-41B8-81E1-9F2CE0D06447}" dt="2025-01-12T20:20:38.737" v="2450" actId="207"/>
          <ac:spMkLst>
            <pc:docMk/>
            <pc:sldMk cId="197321420" sldId="261"/>
            <ac:spMk id="5" creationId="{1B24A8FE-6F03-D6E9-F2A4-86E76E15FEA1}"/>
          </ac:spMkLst>
        </pc:spChg>
        <pc:spChg chg="add mod">
          <ac:chgData name="Rachel" userId="05d74b8c-b55f-4cc1-8c39-95d60577fcde" providerId="ADAL" clId="{4BF868C0-6866-41B8-81E1-9F2CE0D06447}" dt="2025-01-12T20:15:40.674" v="2281" actId="1076"/>
          <ac:spMkLst>
            <pc:docMk/>
            <pc:sldMk cId="197321420" sldId="261"/>
            <ac:spMk id="6" creationId="{611950C7-CC9C-EB7B-A596-1D5E6EBA3CA1}"/>
          </ac:spMkLst>
        </pc:spChg>
        <pc:spChg chg="add del">
          <ac:chgData name="Rachel" userId="05d74b8c-b55f-4cc1-8c39-95d60577fcde" providerId="ADAL" clId="{4BF868C0-6866-41B8-81E1-9F2CE0D06447}" dt="2025-01-12T20:04:31.580" v="2146" actId="26606"/>
          <ac:spMkLst>
            <pc:docMk/>
            <pc:sldMk cId="197321420" sldId="261"/>
            <ac:spMk id="11" creationId="{593B4D24-F4A8-4141-A20A-E0575D199633}"/>
          </ac:spMkLst>
        </pc:spChg>
        <pc:spChg chg="add del">
          <ac:chgData name="Rachel" userId="05d74b8c-b55f-4cc1-8c39-95d60577fcde" providerId="ADAL" clId="{4BF868C0-6866-41B8-81E1-9F2CE0D06447}" dt="2025-01-12T20:04:31.580" v="2146" actId="26606"/>
          <ac:spMkLst>
            <pc:docMk/>
            <pc:sldMk cId="197321420" sldId="261"/>
            <ac:spMk id="13" creationId="{9F87E4D0-D347-4DA8-81D7-104733308B4B}"/>
          </ac:spMkLst>
        </pc:spChg>
        <pc:spChg chg="add del">
          <ac:chgData name="Rachel" userId="05d74b8c-b55f-4cc1-8c39-95d60577fcde" providerId="ADAL" clId="{4BF868C0-6866-41B8-81E1-9F2CE0D06447}" dt="2025-01-12T20:04:31.580" v="2146" actId="26606"/>
          <ac:spMkLst>
            <pc:docMk/>
            <pc:sldMk cId="197321420" sldId="261"/>
            <ac:spMk id="15" creationId="{9DC9CEF6-58E1-4D78-BBBE-76F779AD9CF8}"/>
          </ac:spMkLst>
        </pc:spChg>
        <pc:spChg chg="add del">
          <ac:chgData name="Rachel" userId="05d74b8c-b55f-4cc1-8c39-95d60577fcde" providerId="ADAL" clId="{4BF868C0-6866-41B8-81E1-9F2CE0D06447}" dt="2025-01-12T20:04:31.580" v="2146" actId="26606"/>
          <ac:spMkLst>
            <pc:docMk/>
            <pc:sldMk cId="197321420" sldId="261"/>
            <ac:spMk id="17" creationId="{47AF1248-67F7-4FEF-8D1D-FE33661A9CA9}"/>
          </ac:spMkLst>
        </pc:spChg>
        <pc:spChg chg="add del">
          <ac:chgData name="Rachel" userId="05d74b8c-b55f-4cc1-8c39-95d60577fcde" providerId="ADAL" clId="{4BF868C0-6866-41B8-81E1-9F2CE0D06447}" dt="2025-01-12T20:04:44.714" v="2148" actId="26606"/>
          <ac:spMkLst>
            <pc:docMk/>
            <pc:sldMk cId="197321420" sldId="261"/>
            <ac:spMk id="20" creationId="{49BB7E9A-6937-4BF0-9F51-A20F197B550F}"/>
          </ac:spMkLst>
        </pc:spChg>
        <pc:spChg chg="add del">
          <ac:chgData name="Rachel" userId="05d74b8c-b55f-4cc1-8c39-95d60577fcde" providerId="ADAL" clId="{4BF868C0-6866-41B8-81E1-9F2CE0D06447}" dt="2025-01-12T20:04:44.714" v="2148" actId="26606"/>
          <ac:spMkLst>
            <pc:docMk/>
            <pc:sldMk cId="197321420" sldId="261"/>
            <ac:spMk id="21" creationId="{E0939753-89D7-48A8-8441-B9FF25CE8A7E}"/>
          </ac:spMkLst>
        </pc:spChg>
        <pc:spChg chg="add del">
          <ac:chgData name="Rachel" userId="05d74b8c-b55f-4cc1-8c39-95d60577fcde" providerId="ADAL" clId="{4BF868C0-6866-41B8-81E1-9F2CE0D06447}" dt="2025-01-12T20:04:44.714" v="2148" actId="26606"/>
          <ac:spMkLst>
            <pc:docMk/>
            <pc:sldMk cId="197321420" sldId="261"/>
            <ac:spMk id="22" creationId="{9F5CCFC5-858F-4B45-9B10-D49DD0280D20}"/>
          </ac:spMkLst>
        </pc:spChg>
        <pc:spChg chg="add del">
          <ac:chgData name="Rachel" userId="05d74b8c-b55f-4cc1-8c39-95d60577fcde" providerId="ADAL" clId="{4BF868C0-6866-41B8-81E1-9F2CE0D06447}" dt="2025-01-12T20:04:44.714" v="2148" actId="26606"/>
          <ac:spMkLst>
            <pc:docMk/>
            <pc:sldMk cId="197321420" sldId="261"/>
            <ac:spMk id="23" creationId="{2348ECDC-D455-4B71-90F6-2ECC12B7983B}"/>
          </ac:spMkLst>
        </pc:spChg>
        <pc:spChg chg="add del">
          <ac:chgData name="Rachel" userId="05d74b8c-b55f-4cc1-8c39-95d60577fcde" providerId="ADAL" clId="{4BF868C0-6866-41B8-81E1-9F2CE0D06447}" dt="2025-01-12T20:04:51.400" v="2150" actId="26606"/>
          <ac:spMkLst>
            <pc:docMk/>
            <pc:sldMk cId="197321420" sldId="261"/>
            <ac:spMk id="26" creationId="{8181FC64-B306-4821-98E2-780662EFC486}"/>
          </ac:spMkLst>
        </pc:spChg>
        <pc:spChg chg="add del">
          <ac:chgData name="Rachel" userId="05d74b8c-b55f-4cc1-8c39-95d60577fcde" providerId="ADAL" clId="{4BF868C0-6866-41B8-81E1-9F2CE0D06447}" dt="2025-01-12T20:04:51.400" v="2150" actId="26606"/>
          <ac:spMkLst>
            <pc:docMk/>
            <pc:sldMk cId="197321420" sldId="261"/>
            <ac:spMk id="27" creationId="{BC0385E9-02B2-4941-889A-EAD43F5BB0A3}"/>
          </ac:spMkLst>
        </pc:spChg>
        <pc:spChg chg="add del">
          <ac:chgData name="Rachel" userId="05d74b8c-b55f-4cc1-8c39-95d60577fcde" providerId="ADAL" clId="{4BF868C0-6866-41B8-81E1-9F2CE0D06447}" dt="2025-01-12T20:04:51.400" v="2150" actId="26606"/>
          <ac:spMkLst>
            <pc:docMk/>
            <pc:sldMk cId="197321420" sldId="261"/>
            <ac:spMk id="28" creationId="{829A1E2C-5AC8-40FC-99E9-832069D39792}"/>
          </ac:spMkLst>
        </pc:spChg>
        <pc:spChg chg="add del">
          <ac:chgData name="Rachel" userId="05d74b8c-b55f-4cc1-8c39-95d60577fcde" providerId="ADAL" clId="{4BF868C0-6866-41B8-81E1-9F2CE0D06447}" dt="2025-01-12T20:04:51.400" v="2150" actId="26606"/>
          <ac:spMkLst>
            <pc:docMk/>
            <pc:sldMk cId="197321420" sldId="261"/>
            <ac:spMk id="29" creationId="{55C54A75-E44A-4147-B9D0-FF46CFD31612}"/>
          </ac:spMkLst>
        </pc:spChg>
        <pc:picChg chg="add del mod ord">
          <ac:chgData name="Rachel" userId="05d74b8c-b55f-4cc1-8c39-95d60577fcde" providerId="ADAL" clId="{4BF868C0-6866-41B8-81E1-9F2CE0D06447}" dt="2025-01-12T20:05:38.237" v="2154" actId="21"/>
          <ac:picMkLst>
            <pc:docMk/>
            <pc:sldMk cId="197321420" sldId="261"/>
            <ac:picMk id="3" creationId="{25B02859-D343-EDD2-6CF3-3641F8217C62}"/>
          </ac:picMkLst>
        </pc:picChg>
        <pc:picChg chg="add del mod">
          <ac:chgData name="Rachel" userId="05d74b8c-b55f-4cc1-8c39-95d60577fcde" providerId="ADAL" clId="{4BF868C0-6866-41B8-81E1-9F2CE0D06447}" dt="2025-01-12T20:20:19.988" v="2449" actId="21"/>
          <ac:picMkLst>
            <pc:docMk/>
            <pc:sldMk cId="197321420" sldId="261"/>
            <ac:picMk id="8" creationId="{40DC75BE-FE29-C8D4-80C3-49D0053A587D}"/>
          </ac:picMkLst>
        </pc:picChg>
        <pc:cxnChg chg="add del">
          <ac:chgData name="Rachel" userId="05d74b8c-b55f-4cc1-8c39-95d60577fcde" providerId="ADAL" clId="{4BF868C0-6866-41B8-81E1-9F2CE0D06447}" dt="2025-01-12T20:04:31.580" v="2146" actId="26606"/>
          <ac:cxnSpMkLst>
            <pc:docMk/>
            <pc:sldMk cId="197321420" sldId="261"/>
            <ac:cxnSpMk id="9" creationId="{430127AE-B29E-4FDF-99D2-A2F1E7003F74}"/>
          </ac:cxnSpMkLst>
        </pc:cxnChg>
        <pc:cxnChg chg="add del">
          <ac:chgData name="Rachel" userId="05d74b8c-b55f-4cc1-8c39-95d60577fcde" providerId="ADAL" clId="{4BF868C0-6866-41B8-81E1-9F2CE0D06447}" dt="2025-01-12T20:04:44.714" v="2148" actId="26606"/>
          <ac:cxnSpMkLst>
            <pc:docMk/>
            <pc:sldMk cId="197321420" sldId="261"/>
            <ac:cxnSpMk id="19" creationId="{430127AE-B29E-4FDF-99D2-A2F1E7003F74}"/>
          </ac:cxnSpMkLst>
        </pc:cxnChg>
        <pc:cxnChg chg="add del">
          <ac:chgData name="Rachel" userId="05d74b8c-b55f-4cc1-8c39-95d60577fcde" providerId="ADAL" clId="{4BF868C0-6866-41B8-81E1-9F2CE0D06447}" dt="2025-01-12T20:04:51.400" v="2150" actId="26606"/>
          <ac:cxnSpMkLst>
            <pc:docMk/>
            <pc:sldMk cId="197321420" sldId="261"/>
            <ac:cxnSpMk id="25" creationId="{430127AE-B29E-4FDF-99D2-A2F1E7003F74}"/>
          </ac:cxnSpMkLst>
        </pc:cxnChg>
      </pc:sldChg>
      <pc:sldChg chg="addSp delSp modSp new mod setBg modNotes modNotesTx">
        <pc:chgData name="Rachel" userId="05d74b8c-b55f-4cc1-8c39-95d60577fcde" providerId="ADAL" clId="{4BF868C0-6866-41B8-81E1-9F2CE0D06447}" dt="2025-01-13T09:11:18.984" v="8534"/>
        <pc:sldMkLst>
          <pc:docMk/>
          <pc:sldMk cId="2422505197" sldId="262"/>
        </pc:sldMkLst>
        <pc:spChg chg="add mod">
          <ac:chgData name="Rachel" userId="05d74b8c-b55f-4cc1-8c39-95d60577fcde" providerId="ADAL" clId="{4BF868C0-6866-41B8-81E1-9F2CE0D06447}" dt="2025-01-12T20:11:23.718" v="2245" actId="20577"/>
          <ac:spMkLst>
            <pc:docMk/>
            <pc:sldMk cId="2422505197" sldId="262"/>
            <ac:spMk id="2" creationId="{2F5BC97F-3461-8A95-26E0-CA8DA9A124E7}"/>
          </ac:spMkLst>
        </pc:spChg>
        <pc:spChg chg="add del mod">
          <ac:chgData name="Rachel" userId="05d74b8c-b55f-4cc1-8c39-95d60577fcde" providerId="ADAL" clId="{4BF868C0-6866-41B8-81E1-9F2CE0D06447}" dt="2025-01-12T20:11:45.208" v="2249" actId="21"/>
          <ac:spMkLst>
            <pc:docMk/>
            <pc:sldMk cId="2422505197" sldId="262"/>
            <ac:spMk id="4" creationId="{D45C4BF9-D9C7-6DFE-50B7-E3710FA62649}"/>
          </ac:spMkLst>
        </pc:spChg>
        <pc:spChg chg="add mod">
          <ac:chgData name="Rachel" userId="05d74b8c-b55f-4cc1-8c39-95d60577fcde" providerId="ADAL" clId="{4BF868C0-6866-41B8-81E1-9F2CE0D06447}" dt="2025-01-12T20:11:53.380" v="2251" actId="2711"/>
          <ac:spMkLst>
            <pc:docMk/>
            <pc:sldMk cId="2422505197" sldId="262"/>
            <ac:spMk id="5" creationId="{C241D88A-2650-3E68-8962-513CF96DBD67}"/>
          </ac:spMkLst>
        </pc:spChg>
        <pc:spChg chg="add mod">
          <ac:chgData name="Rachel" userId="05d74b8c-b55f-4cc1-8c39-95d60577fcde" providerId="ADAL" clId="{4BF868C0-6866-41B8-81E1-9F2CE0D06447}" dt="2025-01-12T20:15:41.845" v="2282" actId="1076"/>
          <ac:spMkLst>
            <pc:docMk/>
            <pc:sldMk cId="2422505197" sldId="262"/>
            <ac:spMk id="6" creationId="{D8F9571B-A40D-4E6E-5C34-DF826899B0D4}"/>
          </ac:spMkLst>
        </pc:spChg>
        <pc:spChg chg="add mod">
          <ac:chgData name="Rachel" userId="05d74b8c-b55f-4cc1-8c39-95d60577fcde" providerId="ADAL" clId="{4BF868C0-6866-41B8-81E1-9F2CE0D06447}" dt="2025-01-12T20:18:12.070" v="2444" actId="20577"/>
          <ac:spMkLst>
            <pc:docMk/>
            <pc:sldMk cId="2422505197" sldId="262"/>
            <ac:spMk id="8" creationId="{8356EB0C-1B19-85DF-68BC-C1249AC31F51}"/>
          </ac:spMkLst>
        </pc:spChg>
        <pc:spChg chg="add">
          <ac:chgData name="Rachel" userId="05d74b8c-b55f-4cc1-8c39-95d60577fcde" providerId="ADAL" clId="{4BF868C0-6866-41B8-81E1-9F2CE0D06447}" dt="2025-01-12T20:11:08.259" v="2243" actId="26606"/>
          <ac:spMkLst>
            <pc:docMk/>
            <pc:sldMk cId="2422505197" sldId="262"/>
            <ac:spMk id="9" creationId="{47FC6A8B-34F9-40FB-AA2D-E34168F52850}"/>
          </ac:spMkLst>
        </pc:spChg>
        <pc:grpChg chg="add">
          <ac:chgData name="Rachel" userId="05d74b8c-b55f-4cc1-8c39-95d60577fcde" providerId="ADAL" clId="{4BF868C0-6866-41B8-81E1-9F2CE0D06447}" dt="2025-01-12T20:11:08.259" v="2243" actId="26606"/>
          <ac:grpSpMkLst>
            <pc:docMk/>
            <pc:sldMk cId="2422505197" sldId="262"/>
            <ac:grpSpMk id="11" creationId="{D4D684F8-91BF-481C-A965-722756A383D0}"/>
          </ac:grpSpMkLst>
        </pc:grpChg>
        <pc:cxnChg chg="add">
          <ac:chgData name="Rachel" userId="05d74b8c-b55f-4cc1-8c39-95d60577fcde" providerId="ADAL" clId="{4BF868C0-6866-41B8-81E1-9F2CE0D06447}" dt="2025-01-12T20:11:08.259" v="2243" actId="26606"/>
          <ac:cxnSpMkLst>
            <pc:docMk/>
            <pc:sldMk cId="2422505197" sldId="262"/>
            <ac:cxnSpMk id="7" creationId="{430127AE-B29E-4FDF-99D2-A2F1E7003F74}"/>
          </ac:cxnSpMkLst>
        </pc:cxnChg>
      </pc:sldChg>
      <pc:sldChg chg="addSp modSp new mod setBg modNotes modNotesTx">
        <pc:chgData name="Rachel" userId="05d74b8c-b55f-4cc1-8c39-95d60577fcde" providerId="ADAL" clId="{4BF868C0-6866-41B8-81E1-9F2CE0D06447}" dt="2025-01-13T09:11:18.984" v="8534"/>
        <pc:sldMkLst>
          <pc:docMk/>
          <pc:sldMk cId="2528587866" sldId="263"/>
        </pc:sldMkLst>
        <pc:spChg chg="add mod">
          <ac:chgData name="Rachel" userId="05d74b8c-b55f-4cc1-8c39-95d60577fcde" providerId="ADAL" clId="{4BF868C0-6866-41B8-81E1-9F2CE0D06447}" dt="2025-01-13T07:54:35.613" v="2841" actId="120"/>
          <ac:spMkLst>
            <pc:docMk/>
            <pc:sldMk cId="2528587866" sldId="263"/>
            <ac:spMk id="3" creationId="{E9A344E6-8F0A-78D6-2F16-40849F236685}"/>
          </ac:spMkLst>
        </pc:spChg>
        <pc:spChg chg="add mod">
          <ac:chgData name="Rachel" userId="05d74b8c-b55f-4cc1-8c39-95d60577fcde" providerId="ADAL" clId="{4BF868C0-6866-41B8-81E1-9F2CE0D06447}" dt="2025-01-13T07:52:42.337" v="2830" actId="1076"/>
          <ac:spMkLst>
            <pc:docMk/>
            <pc:sldMk cId="2528587866" sldId="263"/>
            <ac:spMk id="5" creationId="{E10D60A0-9438-FE20-187F-46D7485D528D}"/>
          </ac:spMkLst>
        </pc:spChg>
        <pc:spChg chg="add">
          <ac:chgData name="Rachel" userId="05d74b8c-b55f-4cc1-8c39-95d60577fcde" providerId="ADAL" clId="{4BF868C0-6866-41B8-81E1-9F2CE0D06447}" dt="2025-01-13T07:52:08.010" v="2825" actId="26606"/>
          <ac:spMkLst>
            <pc:docMk/>
            <pc:sldMk cId="2528587866" sldId="263"/>
            <ac:spMk id="13" creationId="{8181FC64-B306-4821-98E2-780662EFC486}"/>
          </ac:spMkLst>
        </pc:spChg>
        <pc:spChg chg="add">
          <ac:chgData name="Rachel" userId="05d74b8c-b55f-4cc1-8c39-95d60577fcde" providerId="ADAL" clId="{4BF868C0-6866-41B8-81E1-9F2CE0D06447}" dt="2025-01-13T07:52:08.010" v="2825" actId="26606"/>
          <ac:spMkLst>
            <pc:docMk/>
            <pc:sldMk cId="2528587866" sldId="263"/>
            <ac:spMk id="15" creationId="{5871FC61-DD4E-47D4-81FD-8A7E7D12B371}"/>
          </ac:spMkLst>
        </pc:spChg>
        <pc:spChg chg="add">
          <ac:chgData name="Rachel" userId="05d74b8c-b55f-4cc1-8c39-95d60577fcde" providerId="ADAL" clId="{4BF868C0-6866-41B8-81E1-9F2CE0D06447}" dt="2025-01-13T07:52:08.010" v="2825" actId="26606"/>
          <ac:spMkLst>
            <pc:docMk/>
            <pc:sldMk cId="2528587866" sldId="263"/>
            <ac:spMk id="17" creationId="{829A1E2C-5AC8-40FC-99E9-832069D39792}"/>
          </ac:spMkLst>
        </pc:spChg>
        <pc:spChg chg="add">
          <ac:chgData name="Rachel" userId="05d74b8c-b55f-4cc1-8c39-95d60577fcde" providerId="ADAL" clId="{4BF868C0-6866-41B8-81E1-9F2CE0D06447}" dt="2025-01-13T07:52:08.010" v="2825" actId="26606"/>
          <ac:spMkLst>
            <pc:docMk/>
            <pc:sldMk cId="2528587866" sldId="263"/>
            <ac:spMk id="19" creationId="{55C54A75-E44A-4147-B9D0-FF46CFD31612}"/>
          </ac:spMkLst>
        </pc:spChg>
        <pc:picChg chg="add mod">
          <ac:chgData name="Rachel" userId="05d74b8c-b55f-4cc1-8c39-95d60577fcde" providerId="ADAL" clId="{4BF868C0-6866-41B8-81E1-9F2CE0D06447}" dt="2025-01-13T07:52:34.660" v="2829" actId="1076"/>
          <ac:picMkLst>
            <pc:docMk/>
            <pc:sldMk cId="2528587866" sldId="263"/>
            <ac:picMk id="7" creationId="{F79D6DC7-7A78-3E81-5C2D-6D8C95E865FE}"/>
          </ac:picMkLst>
        </pc:picChg>
        <pc:cxnChg chg="add">
          <ac:chgData name="Rachel" userId="05d74b8c-b55f-4cc1-8c39-95d60577fcde" providerId="ADAL" clId="{4BF868C0-6866-41B8-81E1-9F2CE0D06447}" dt="2025-01-13T07:52:08.010" v="2825" actId="26606"/>
          <ac:cxnSpMkLst>
            <pc:docMk/>
            <pc:sldMk cId="2528587866" sldId="263"/>
            <ac:cxnSpMk id="11" creationId="{430127AE-B29E-4FDF-99D2-A2F1E7003F74}"/>
          </ac:cxnSpMkLst>
        </pc:cxnChg>
      </pc:sldChg>
      <pc:sldChg chg="addSp delSp modSp add mod ord setBg modNotes modNotesTx">
        <pc:chgData name="Rachel" userId="05d74b8c-b55f-4cc1-8c39-95d60577fcde" providerId="ADAL" clId="{4BF868C0-6866-41B8-81E1-9F2CE0D06447}" dt="2025-01-13T09:11:18.984" v="8534"/>
        <pc:sldMkLst>
          <pc:docMk/>
          <pc:sldMk cId="3420384095" sldId="264"/>
        </pc:sldMkLst>
        <pc:spChg chg="mod ord">
          <ac:chgData name="Rachel" userId="05d74b8c-b55f-4cc1-8c39-95d60577fcde" providerId="ADAL" clId="{4BF868C0-6866-41B8-81E1-9F2CE0D06447}" dt="2025-01-12T20:37:10.668" v="2762" actId="20577"/>
          <ac:spMkLst>
            <pc:docMk/>
            <pc:sldMk cId="3420384095" sldId="264"/>
            <ac:spMk id="2" creationId="{E2499E82-94B2-284A-E36C-CEDCB85F6A00}"/>
          </ac:spMkLst>
        </pc:spChg>
        <pc:spChg chg="del mod">
          <ac:chgData name="Rachel" userId="05d74b8c-b55f-4cc1-8c39-95d60577fcde" providerId="ADAL" clId="{4BF868C0-6866-41B8-81E1-9F2CE0D06447}" dt="2025-01-12T20:22:55.869" v="2608"/>
          <ac:spMkLst>
            <pc:docMk/>
            <pc:sldMk cId="3420384095" sldId="264"/>
            <ac:spMk id="4" creationId="{905BAB88-7B2F-9554-49BF-F4233BB688E3}"/>
          </ac:spMkLst>
        </pc:spChg>
        <pc:spChg chg="del mod">
          <ac:chgData name="Rachel" userId="05d74b8c-b55f-4cc1-8c39-95d60577fcde" providerId="ADAL" clId="{4BF868C0-6866-41B8-81E1-9F2CE0D06447}" dt="2025-01-12T20:22:55.862" v="2606" actId="21"/>
          <ac:spMkLst>
            <pc:docMk/>
            <pc:sldMk cId="3420384095" sldId="264"/>
            <ac:spMk id="5" creationId="{882DD35C-B528-AABE-C949-421472174D6D}"/>
          </ac:spMkLst>
        </pc:spChg>
        <pc:spChg chg="add mod">
          <ac:chgData name="Rachel" userId="05d74b8c-b55f-4cc1-8c39-95d60577fcde" providerId="ADAL" clId="{4BF868C0-6866-41B8-81E1-9F2CE0D06447}" dt="2025-01-12T20:36:39.953" v="2731" actId="20577"/>
          <ac:spMkLst>
            <pc:docMk/>
            <pc:sldMk cId="3420384095" sldId="264"/>
            <ac:spMk id="12" creationId="{45398FC7-8E40-E825-2AFD-1E42DFC2A47D}"/>
          </ac:spMkLst>
        </pc:spChg>
        <pc:spChg chg="add">
          <ac:chgData name="Rachel" userId="05d74b8c-b55f-4cc1-8c39-95d60577fcde" providerId="ADAL" clId="{4BF868C0-6866-41B8-81E1-9F2CE0D06447}" dt="2025-01-12T20:29:10.387" v="2635" actId="26606"/>
          <ac:spMkLst>
            <pc:docMk/>
            <pc:sldMk cId="3420384095" sldId="264"/>
            <ac:spMk id="1031" creationId="{9B0F7D69-D93C-4C38-A23D-76E000D691CD}"/>
          </ac:spMkLst>
        </pc:spChg>
        <pc:spChg chg="add del">
          <ac:chgData name="Rachel" userId="05d74b8c-b55f-4cc1-8c39-95d60577fcde" providerId="ADAL" clId="{4BF868C0-6866-41B8-81E1-9F2CE0D06447}" dt="2025-01-12T20:36:42.039" v="2736" actId="26606"/>
          <ac:spMkLst>
            <pc:docMk/>
            <pc:sldMk cId="3420384095" sldId="264"/>
            <ac:spMk id="1035" creationId="{1C6FEC9B-9608-4181-A9E5-A1B80E72021C}"/>
          </ac:spMkLst>
        </pc:spChg>
        <pc:spChg chg="add del">
          <ac:chgData name="Rachel" userId="05d74b8c-b55f-4cc1-8c39-95d60577fcde" providerId="ADAL" clId="{4BF868C0-6866-41B8-81E1-9F2CE0D06447}" dt="2025-01-12T20:36:42.039" v="2736" actId="26606"/>
          <ac:spMkLst>
            <pc:docMk/>
            <pc:sldMk cId="3420384095" sldId="264"/>
            <ac:spMk id="1037" creationId="{AB1564ED-F26F-451D-97D6-A6EC3E83FD55}"/>
          </ac:spMkLst>
        </pc:spChg>
        <pc:spChg chg="add del">
          <ac:chgData name="Rachel" userId="05d74b8c-b55f-4cc1-8c39-95d60577fcde" providerId="ADAL" clId="{4BF868C0-6866-41B8-81E1-9F2CE0D06447}" dt="2025-01-12T20:36:42.039" v="2736" actId="26606"/>
          <ac:spMkLst>
            <pc:docMk/>
            <pc:sldMk cId="3420384095" sldId="264"/>
            <ac:spMk id="1041" creationId="{6C869923-8380-4244-9548-802C330638A0}"/>
          </ac:spMkLst>
        </pc:spChg>
        <pc:spChg chg="add">
          <ac:chgData name="Rachel" userId="05d74b8c-b55f-4cc1-8c39-95d60577fcde" providerId="ADAL" clId="{4BF868C0-6866-41B8-81E1-9F2CE0D06447}" dt="2025-01-12T20:29:10.387" v="2635" actId="26606"/>
          <ac:spMkLst>
            <pc:docMk/>
            <pc:sldMk cId="3420384095" sldId="264"/>
            <ac:spMk id="1043" creationId="{C06255F2-BC67-4DDE-B34E-AC4BA21838CC}"/>
          </ac:spMkLst>
        </pc:spChg>
        <pc:spChg chg="add del">
          <ac:chgData name="Rachel" userId="05d74b8c-b55f-4cc1-8c39-95d60577fcde" providerId="ADAL" clId="{4BF868C0-6866-41B8-81E1-9F2CE0D06447}" dt="2025-01-12T20:36:42.039" v="2736" actId="26606"/>
          <ac:spMkLst>
            <pc:docMk/>
            <pc:sldMk cId="3420384095" sldId="264"/>
            <ac:spMk id="1045" creationId="{55169443-FCCD-4C0A-8C69-18CD3FA0968D}"/>
          </ac:spMkLst>
        </pc:spChg>
        <pc:spChg chg="add">
          <ac:chgData name="Rachel" userId="05d74b8c-b55f-4cc1-8c39-95d60577fcde" providerId="ADAL" clId="{4BF868C0-6866-41B8-81E1-9F2CE0D06447}" dt="2025-01-12T20:29:10.387" v="2635" actId="26606"/>
          <ac:spMkLst>
            <pc:docMk/>
            <pc:sldMk cId="3420384095" sldId="264"/>
            <ac:spMk id="1047" creationId="{AC8EEB0F-BA72-49AC-956F-331B60FDE79E}"/>
          </ac:spMkLst>
        </pc:spChg>
        <pc:spChg chg="add del">
          <ac:chgData name="Rachel" userId="05d74b8c-b55f-4cc1-8c39-95d60577fcde" providerId="ADAL" clId="{4BF868C0-6866-41B8-81E1-9F2CE0D06447}" dt="2025-01-12T20:36:42.039" v="2736" actId="26606"/>
          <ac:spMkLst>
            <pc:docMk/>
            <pc:sldMk cId="3420384095" sldId="264"/>
            <ac:spMk id="1049" creationId="{5DF42400-5EF7-40C0-B1E3-689E2B94E0BE}"/>
          </ac:spMkLst>
        </pc:spChg>
        <pc:spChg chg="add">
          <ac:chgData name="Rachel" userId="05d74b8c-b55f-4cc1-8c39-95d60577fcde" providerId="ADAL" clId="{4BF868C0-6866-41B8-81E1-9F2CE0D06447}" dt="2025-01-12T20:29:10.387" v="2635" actId="26606"/>
          <ac:spMkLst>
            <pc:docMk/>
            <pc:sldMk cId="3420384095" sldId="264"/>
            <ac:spMk id="1053" creationId="{146CD24A-3EFC-4E87-ABA0-E93C0778E607}"/>
          </ac:spMkLst>
        </pc:spChg>
        <pc:spChg chg="add del">
          <ac:chgData name="Rachel" userId="05d74b8c-b55f-4cc1-8c39-95d60577fcde" providerId="ADAL" clId="{4BF868C0-6866-41B8-81E1-9F2CE0D06447}" dt="2025-01-12T20:36:42.039" v="2736" actId="26606"/>
          <ac:spMkLst>
            <pc:docMk/>
            <pc:sldMk cId="3420384095" sldId="264"/>
            <ac:spMk id="1055" creationId="{6DE05DE9-0A50-4C84-9075-643D6DCB1DC9}"/>
          </ac:spMkLst>
        </pc:spChg>
        <pc:spChg chg="add del">
          <ac:chgData name="Rachel" userId="05d74b8c-b55f-4cc1-8c39-95d60577fcde" providerId="ADAL" clId="{4BF868C0-6866-41B8-81E1-9F2CE0D06447}" dt="2025-01-12T20:36:42.039" v="2736" actId="26606"/>
          <ac:spMkLst>
            <pc:docMk/>
            <pc:sldMk cId="3420384095" sldId="264"/>
            <ac:spMk id="1057" creationId="{72DE1C57-D84D-454A-97DA-37853D6209D2}"/>
          </ac:spMkLst>
        </pc:spChg>
        <pc:spChg chg="add del">
          <ac:chgData name="Rachel" userId="05d74b8c-b55f-4cc1-8c39-95d60577fcde" providerId="ADAL" clId="{4BF868C0-6866-41B8-81E1-9F2CE0D06447}" dt="2025-01-12T20:35:11.266" v="2665" actId="26606"/>
          <ac:spMkLst>
            <pc:docMk/>
            <pc:sldMk cId="3420384095" sldId="264"/>
            <ac:spMk id="1059" creationId="{31437A4E-9974-46F8-9CF5-F5274DC0DCFF}"/>
          </ac:spMkLst>
        </pc:spChg>
        <pc:spChg chg="add del">
          <ac:chgData name="Rachel" userId="05d74b8c-b55f-4cc1-8c39-95d60577fcde" providerId="ADAL" clId="{4BF868C0-6866-41B8-81E1-9F2CE0D06447}" dt="2025-01-12T20:34:54.582" v="2663" actId="26606"/>
          <ac:spMkLst>
            <pc:docMk/>
            <pc:sldMk cId="3420384095" sldId="264"/>
            <ac:spMk id="1068" creationId="{DA9B8B07-8F81-49AC-8835-B96E502AE602}"/>
          </ac:spMkLst>
        </pc:spChg>
        <pc:spChg chg="add del">
          <ac:chgData name="Rachel" userId="05d74b8c-b55f-4cc1-8c39-95d60577fcde" providerId="ADAL" clId="{4BF868C0-6866-41B8-81E1-9F2CE0D06447}" dt="2025-01-12T20:34:54.582" v="2663" actId="26606"/>
          <ac:spMkLst>
            <pc:docMk/>
            <pc:sldMk cId="3420384095" sldId="264"/>
            <ac:spMk id="1076" creationId="{519666C0-D5A3-44A4-B225-389ABCB925D0}"/>
          </ac:spMkLst>
        </pc:spChg>
        <pc:spChg chg="add del">
          <ac:chgData name="Rachel" userId="05d74b8c-b55f-4cc1-8c39-95d60577fcde" providerId="ADAL" clId="{4BF868C0-6866-41B8-81E1-9F2CE0D06447}" dt="2025-01-12T20:34:54.582" v="2663" actId="26606"/>
          <ac:spMkLst>
            <pc:docMk/>
            <pc:sldMk cId="3420384095" sldId="264"/>
            <ac:spMk id="1078" creationId="{415E655C-898A-48D1-A2C9-53B3FCA9A690}"/>
          </ac:spMkLst>
        </pc:spChg>
        <pc:spChg chg="add del">
          <ac:chgData name="Rachel" userId="05d74b8c-b55f-4cc1-8c39-95d60577fcde" providerId="ADAL" clId="{4BF868C0-6866-41B8-81E1-9F2CE0D06447}" dt="2025-01-12T20:35:11.266" v="2665" actId="26606"/>
          <ac:spMkLst>
            <pc:docMk/>
            <pc:sldMk cId="3420384095" sldId="264"/>
            <ac:spMk id="1082" creationId="{5871FC61-DD4E-47D4-81FD-8A7E7D12B371}"/>
          </ac:spMkLst>
        </pc:spChg>
        <pc:spChg chg="add del">
          <ac:chgData name="Rachel" userId="05d74b8c-b55f-4cc1-8c39-95d60577fcde" providerId="ADAL" clId="{4BF868C0-6866-41B8-81E1-9F2CE0D06447}" dt="2025-01-12T20:35:11.266" v="2665" actId="26606"/>
          <ac:spMkLst>
            <pc:docMk/>
            <pc:sldMk cId="3420384095" sldId="264"/>
            <ac:spMk id="1084" creationId="{55C54A75-E44A-4147-B9D0-FF46CFD31612}"/>
          </ac:spMkLst>
        </pc:spChg>
        <pc:spChg chg="add del">
          <ac:chgData name="Rachel" userId="05d74b8c-b55f-4cc1-8c39-95d60577fcde" providerId="ADAL" clId="{4BF868C0-6866-41B8-81E1-9F2CE0D06447}" dt="2025-01-12T20:36:42.039" v="2736" actId="26606"/>
          <ac:spMkLst>
            <pc:docMk/>
            <pc:sldMk cId="3420384095" sldId="264"/>
            <ac:spMk id="1087" creationId="{8181FC64-B306-4821-98E2-780662EFC486}"/>
          </ac:spMkLst>
        </pc:spChg>
        <pc:spChg chg="add del">
          <ac:chgData name="Rachel" userId="05d74b8c-b55f-4cc1-8c39-95d60577fcde" providerId="ADAL" clId="{4BF868C0-6866-41B8-81E1-9F2CE0D06447}" dt="2025-01-12T20:36:41.249" v="2734" actId="26606"/>
          <ac:spMkLst>
            <pc:docMk/>
            <pc:sldMk cId="3420384095" sldId="264"/>
            <ac:spMk id="1088" creationId="{5871FC61-DD4E-47D4-81FD-8A7E7D12B371}"/>
          </ac:spMkLst>
        </pc:spChg>
        <pc:spChg chg="add del">
          <ac:chgData name="Rachel" userId="05d74b8c-b55f-4cc1-8c39-95d60577fcde" providerId="ADAL" clId="{4BF868C0-6866-41B8-81E1-9F2CE0D06447}" dt="2025-01-12T20:36:42.039" v="2736" actId="26606"/>
          <ac:spMkLst>
            <pc:docMk/>
            <pc:sldMk cId="3420384095" sldId="264"/>
            <ac:spMk id="1089" creationId="{829A1E2C-5AC8-40FC-99E9-832069D39792}"/>
          </ac:spMkLst>
        </pc:spChg>
        <pc:spChg chg="add del">
          <ac:chgData name="Rachel" userId="05d74b8c-b55f-4cc1-8c39-95d60577fcde" providerId="ADAL" clId="{4BF868C0-6866-41B8-81E1-9F2CE0D06447}" dt="2025-01-12T20:36:42.039" v="2736" actId="26606"/>
          <ac:spMkLst>
            <pc:docMk/>
            <pc:sldMk cId="3420384095" sldId="264"/>
            <ac:spMk id="1090" creationId="{55C54A75-E44A-4147-B9D0-FF46CFD31612}"/>
          </ac:spMkLst>
        </pc:spChg>
        <pc:spChg chg="add del">
          <ac:chgData name="Rachel" userId="05d74b8c-b55f-4cc1-8c39-95d60577fcde" providerId="ADAL" clId="{4BF868C0-6866-41B8-81E1-9F2CE0D06447}" dt="2025-01-12T20:36:41.249" v="2734" actId="26606"/>
          <ac:spMkLst>
            <pc:docMk/>
            <pc:sldMk cId="3420384095" sldId="264"/>
            <ac:spMk id="1097" creationId="{8181FC64-B306-4821-98E2-780662EFC486}"/>
          </ac:spMkLst>
        </pc:spChg>
        <pc:spChg chg="add del">
          <ac:chgData name="Rachel" userId="05d74b8c-b55f-4cc1-8c39-95d60577fcde" providerId="ADAL" clId="{4BF868C0-6866-41B8-81E1-9F2CE0D06447}" dt="2025-01-12T20:36:41.249" v="2734" actId="26606"/>
          <ac:spMkLst>
            <pc:docMk/>
            <pc:sldMk cId="3420384095" sldId="264"/>
            <ac:spMk id="1099" creationId="{5871FC61-DD4E-47D4-81FD-8A7E7D12B371}"/>
          </ac:spMkLst>
        </pc:spChg>
        <pc:spChg chg="add del">
          <ac:chgData name="Rachel" userId="05d74b8c-b55f-4cc1-8c39-95d60577fcde" providerId="ADAL" clId="{4BF868C0-6866-41B8-81E1-9F2CE0D06447}" dt="2025-01-12T20:36:41.249" v="2734" actId="26606"/>
          <ac:spMkLst>
            <pc:docMk/>
            <pc:sldMk cId="3420384095" sldId="264"/>
            <ac:spMk id="1101" creationId="{8B598134-D292-43E6-9C55-117198046913}"/>
          </ac:spMkLst>
        </pc:spChg>
        <pc:spChg chg="add del">
          <ac:chgData name="Rachel" userId="05d74b8c-b55f-4cc1-8c39-95d60577fcde" providerId="ADAL" clId="{4BF868C0-6866-41B8-81E1-9F2CE0D06447}" dt="2025-01-12T20:36:41.249" v="2734" actId="26606"/>
          <ac:spMkLst>
            <pc:docMk/>
            <pc:sldMk cId="3420384095" sldId="264"/>
            <ac:spMk id="1103" creationId="{829A1E2C-5AC8-40FC-99E9-832069D39792}"/>
          </ac:spMkLst>
        </pc:spChg>
        <pc:picChg chg="add del mod">
          <ac:chgData name="Rachel" userId="05d74b8c-b55f-4cc1-8c39-95d60577fcde" providerId="ADAL" clId="{4BF868C0-6866-41B8-81E1-9F2CE0D06447}" dt="2025-01-12T20:27:32.635" v="2625" actId="21"/>
          <ac:picMkLst>
            <pc:docMk/>
            <pc:sldMk cId="3420384095" sldId="264"/>
            <ac:picMk id="3" creationId="{E32EE5FE-9575-E3D4-62B4-CB179058FE17}"/>
          </ac:picMkLst>
        </pc:picChg>
        <pc:picChg chg="add del mod">
          <ac:chgData name="Rachel" userId="05d74b8c-b55f-4cc1-8c39-95d60577fcde" providerId="ADAL" clId="{4BF868C0-6866-41B8-81E1-9F2CE0D06447}" dt="2025-01-12T20:36:50.034" v="2738" actId="21"/>
          <ac:picMkLst>
            <pc:docMk/>
            <pc:sldMk cId="3420384095" sldId="264"/>
            <ac:picMk id="7" creationId="{E2C69F16-60F6-072D-0659-B82BE76EC965}"/>
          </ac:picMkLst>
        </pc:picChg>
        <pc:picChg chg="add del mod">
          <ac:chgData name="Rachel" userId="05d74b8c-b55f-4cc1-8c39-95d60577fcde" providerId="ADAL" clId="{4BF868C0-6866-41B8-81E1-9F2CE0D06447}" dt="2025-01-12T20:36:48.386" v="2737" actId="21"/>
          <ac:picMkLst>
            <pc:docMk/>
            <pc:sldMk cId="3420384095" sldId="264"/>
            <ac:picMk id="9" creationId="{A509EAEB-0B0E-5C52-40A2-069DD1E07B31}"/>
          </ac:picMkLst>
        </pc:picChg>
        <pc:picChg chg="add mod">
          <ac:chgData name="Rachel" userId="05d74b8c-b55f-4cc1-8c39-95d60577fcde" providerId="ADAL" clId="{4BF868C0-6866-41B8-81E1-9F2CE0D06447}" dt="2025-01-12T20:36:51.077" v="2739" actId="1076"/>
          <ac:picMkLst>
            <pc:docMk/>
            <pc:sldMk cId="3420384095" sldId="264"/>
            <ac:picMk id="10" creationId="{E09CCD6E-2041-84DB-A45C-1633425D8484}"/>
          </ac:picMkLst>
        </pc:picChg>
        <pc:picChg chg="add mod">
          <ac:chgData name="Rachel" userId="05d74b8c-b55f-4cc1-8c39-95d60577fcde" providerId="ADAL" clId="{4BF868C0-6866-41B8-81E1-9F2CE0D06447}" dt="2025-01-12T20:36:42.033" v="2735" actId="14100"/>
          <ac:picMkLst>
            <pc:docMk/>
            <pc:sldMk cId="3420384095" sldId="264"/>
            <ac:picMk id="11" creationId="{BC02DDC3-DCD8-7067-0449-25C30375477F}"/>
          </ac:picMkLst>
        </pc:picChg>
        <pc:picChg chg="add del mod">
          <ac:chgData name="Rachel" userId="05d74b8c-b55f-4cc1-8c39-95d60577fcde" providerId="ADAL" clId="{4BF868C0-6866-41B8-81E1-9F2CE0D06447}" dt="2025-01-12T20:36:53.624" v="2740" actId="21"/>
          <ac:picMkLst>
            <pc:docMk/>
            <pc:sldMk cId="3420384095" sldId="264"/>
            <ac:picMk id="1026" creationId="{C398E8B0-3140-E040-87C8-B24044CD7787}"/>
          </ac:picMkLst>
        </pc:picChg>
      </pc:sldChg>
      <pc:sldChg chg="addSp delSp modSp add mod modNotes modNotesTx">
        <pc:chgData name="Rachel" userId="05d74b8c-b55f-4cc1-8c39-95d60577fcde" providerId="ADAL" clId="{4BF868C0-6866-41B8-81E1-9F2CE0D06447}" dt="2025-01-13T09:11:18.984" v="8534"/>
        <pc:sldMkLst>
          <pc:docMk/>
          <pc:sldMk cId="1517313385" sldId="265"/>
        </pc:sldMkLst>
        <pc:spChg chg="mod ord">
          <ac:chgData name="Rachel" userId="05d74b8c-b55f-4cc1-8c39-95d60577fcde" providerId="ADAL" clId="{4BF868C0-6866-41B8-81E1-9F2CE0D06447}" dt="2025-01-12T20:40:32.472" v="2777" actId="1076"/>
          <ac:spMkLst>
            <pc:docMk/>
            <pc:sldMk cId="1517313385" sldId="265"/>
            <ac:spMk id="2" creationId="{88ADDD40-DCAB-B419-D7CE-77C04868DED8}"/>
          </ac:spMkLst>
        </pc:spChg>
        <pc:spChg chg="add del">
          <ac:chgData name="Rachel" userId="05d74b8c-b55f-4cc1-8c39-95d60577fcde" providerId="ADAL" clId="{4BF868C0-6866-41B8-81E1-9F2CE0D06447}" dt="2025-01-12T20:38:42.975" v="2770" actId="26606"/>
          <ac:spMkLst>
            <pc:docMk/>
            <pc:sldMk cId="1517313385" sldId="265"/>
            <ac:spMk id="1031" creationId="{96C999DC-2B8B-E41E-F054-DC5C0D2491B7}"/>
          </ac:spMkLst>
        </pc:spChg>
        <pc:spChg chg="add del">
          <ac:chgData name="Rachel" userId="05d74b8c-b55f-4cc1-8c39-95d60577fcde" providerId="ADAL" clId="{4BF868C0-6866-41B8-81E1-9F2CE0D06447}" dt="2025-01-12T20:38:42.975" v="2770" actId="26606"/>
          <ac:spMkLst>
            <pc:docMk/>
            <pc:sldMk cId="1517313385" sldId="265"/>
            <ac:spMk id="1045" creationId="{E9E98B78-E62B-AB3D-C233-35E6C45B1D32}"/>
          </ac:spMkLst>
        </pc:spChg>
        <pc:spChg chg="add del">
          <ac:chgData name="Rachel" userId="05d74b8c-b55f-4cc1-8c39-95d60577fcde" providerId="ADAL" clId="{4BF868C0-6866-41B8-81E1-9F2CE0D06447}" dt="2025-01-12T20:38:42.975" v="2770" actId="26606"/>
          <ac:spMkLst>
            <pc:docMk/>
            <pc:sldMk cId="1517313385" sldId="265"/>
            <ac:spMk id="1047" creationId="{2645FA9A-E23E-D429-2182-D304F4A330FD}"/>
          </ac:spMkLst>
        </pc:spChg>
        <pc:spChg chg="add del">
          <ac:chgData name="Rachel" userId="05d74b8c-b55f-4cc1-8c39-95d60577fcde" providerId="ADAL" clId="{4BF868C0-6866-41B8-81E1-9F2CE0D06447}" dt="2025-01-12T20:38:42.975" v="2770" actId="26606"/>
          <ac:spMkLst>
            <pc:docMk/>
            <pc:sldMk cId="1517313385" sldId="265"/>
            <ac:spMk id="1055" creationId="{8B25B567-7716-E2E0-B719-BBB5F9CDBF9A}"/>
          </ac:spMkLst>
        </pc:spChg>
        <pc:spChg chg="add del">
          <ac:chgData name="Rachel" userId="05d74b8c-b55f-4cc1-8c39-95d60577fcde" providerId="ADAL" clId="{4BF868C0-6866-41B8-81E1-9F2CE0D06447}" dt="2025-01-12T20:38:42.975" v="2770" actId="26606"/>
          <ac:spMkLst>
            <pc:docMk/>
            <pc:sldMk cId="1517313385" sldId="265"/>
            <ac:spMk id="1057" creationId="{25A7A76B-0B91-7491-799B-5F72560F8CA8}"/>
          </ac:spMkLst>
        </pc:spChg>
        <pc:spChg chg="add del">
          <ac:chgData name="Rachel" userId="05d74b8c-b55f-4cc1-8c39-95d60577fcde" providerId="ADAL" clId="{4BF868C0-6866-41B8-81E1-9F2CE0D06447}" dt="2025-01-12T20:38:42.975" v="2770" actId="26606"/>
          <ac:spMkLst>
            <pc:docMk/>
            <pc:sldMk cId="1517313385" sldId="265"/>
            <ac:spMk id="1059" creationId="{0104F2AC-52E5-654D-8588-C19AD1994BB7}"/>
          </ac:spMkLst>
        </pc:spChg>
        <pc:spChg chg="add del">
          <ac:chgData name="Rachel" userId="05d74b8c-b55f-4cc1-8c39-95d60577fcde" providerId="ADAL" clId="{4BF868C0-6866-41B8-81E1-9F2CE0D06447}" dt="2025-01-12T20:38:42.975" v="2769" actId="26606"/>
          <ac:spMkLst>
            <pc:docMk/>
            <pc:sldMk cId="1517313385" sldId="265"/>
            <ac:spMk id="1070" creationId="{59F79411-C7D8-478C-9413-52E857690B6A}"/>
          </ac:spMkLst>
        </pc:spChg>
        <pc:spChg chg="add del">
          <ac:chgData name="Rachel" userId="05d74b8c-b55f-4cc1-8c39-95d60577fcde" providerId="ADAL" clId="{4BF868C0-6866-41B8-81E1-9F2CE0D06447}" dt="2025-01-12T20:38:42.975" v="2769" actId="26606"/>
          <ac:spMkLst>
            <pc:docMk/>
            <pc:sldMk cId="1517313385" sldId="265"/>
            <ac:spMk id="1072" creationId="{46AA8137-008D-4F35-AE77-B226A30365CE}"/>
          </ac:spMkLst>
        </pc:spChg>
        <pc:spChg chg="add del">
          <ac:chgData name="Rachel" userId="05d74b8c-b55f-4cc1-8c39-95d60577fcde" providerId="ADAL" clId="{4BF868C0-6866-41B8-81E1-9F2CE0D06447}" dt="2025-01-12T20:38:42.975" v="2769" actId="26606"/>
          <ac:spMkLst>
            <pc:docMk/>
            <pc:sldMk cId="1517313385" sldId="265"/>
            <ac:spMk id="1074" creationId="{204C1530-34B9-4662-8952-65590E1BE6CF}"/>
          </ac:spMkLst>
        </pc:spChg>
        <pc:spChg chg="add">
          <ac:chgData name="Rachel" userId="05d74b8c-b55f-4cc1-8c39-95d60577fcde" providerId="ADAL" clId="{4BF868C0-6866-41B8-81E1-9F2CE0D06447}" dt="2025-01-12T20:38:42.975" v="2770" actId="26606"/>
          <ac:spMkLst>
            <pc:docMk/>
            <pc:sldMk cId="1517313385" sldId="265"/>
            <ac:spMk id="1077" creationId="{3D5FBB81-B61B-416A-8F5D-A8DDF62530F1}"/>
          </ac:spMkLst>
        </pc:spChg>
        <pc:spChg chg="add del">
          <ac:chgData name="Rachel" userId="05d74b8c-b55f-4cc1-8c39-95d60577fcde" providerId="ADAL" clId="{4BF868C0-6866-41B8-81E1-9F2CE0D06447}" dt="2025-01-12T20:40:12.560" v="2775" actId="26606"/>
          <ac:spMkLst>
            <pc:docMk/>
            <pc:sldMk cId="1517313385" sldId="265"/>
            <ac:spMk id="1078" creationId="{40C0D7D4-D83D-4C58-87D1-955F0A9173D7}"/>
          </ac:spMkLst>
        </pc:spChg>
        <pc:spChg chg="add del">
          <ac:chgData name="Rachel" userId="05d74b8c-b55f-4cc1-8c39-95d60577fcde" providerId="ADAL" clId="{4BF868C0-6866-41B8-81E1-9F2CE0D06447}" dt="2025-01-12T20:40:12.560" v="2775" actId="26606"/>
          <ac:spMkLst>
            <pc:docMk/>
            <pc:sldMk cId="1517313385" sldId="265"/>
            <ac:spMk id="1079" creationId="{15F9A324-404E-4C5D-AFF0-C5D0D84182B0}"/>
          </ac:spMkLst>
        </pc:spChg>
        <pc:spChg chg="del">
          <ac:chgData name="Rachel" userId="05d74b8c-b55f-4cc1-8c39-95d60577fcde" providerId="ADAL" clId="{4BF868C0-6866-41B8-81E1-9F2CE0D06447}" dt="2025-01-12T20:40:12.560" v="2775" actId="26606"/>
          <ac:spMkLst>
            <pc:docMk/>
            <pc:sldMk cId="1517313385" sldId="265"/>
            <ac:spMk id="1080" creationId="{AC4CE3C4-3600-4353-9FE1-B32D06BEF02B}"/>
          </ac:spMkLst>
        </pc:spChg>
        <pc:spChg chg="add">
          <ac:chgData name="Rachel" userId="05d74b8c-b55f-4cc1-8c39-95d60577fcde" providerId="ADAL" clId="{4BF868C0-6866-41B8-81E1-9F2CE0D06447}" dt="2025-01-12T20:40:12.560" v="2775" actId="26606"/>
          <ac:spMkLst>
            <pc:docMk/>
            <pc:sldMk cId="1517313385" sldId="265"/>
            <ac:spMk id="1085" creationId="{9B0F7D69-D93C-4C38-A23D-76E000D691CD}"/>
          </ac:spMkLst>
        </pc:spChg>
        <pc:spChg chg="add">
          <ac:chgData name="Rachel" userId="05d74b8c-b55f-4cc1-8c39-95d60577fcde" providerId="ADAL" clId="{4BF868C0-6866-41B8-81E1-9F2CE0D06447}" dt="2025-01-12T20:40:12.560" v="2775" actId="26606"/>
          <ac:spMkLst>
            <pc:docMk/>
            <pc:sldMk cId="1517313385" sldId="265"/>
            <ac:spMk id="1089" creationId="{1C6FEC9B-9608-4181-A9E5-A1B80E72021C}"/>
          </ac:spMkLst>
        </pc:spChg>
        <pc:spChg chg="add">
          <ac:chgData name="Rachel" userId="05d74b8c-b55f-4cc1-8c39-95d60577fcde" providerId="ADAL" clId="{4BF868C0-6866-41B8-81E1-9F2CE0D06447}" dt="2025-01-12T20:40:12.560" v="2775" actId="26606"/>
          <ac:spMkLst>
            <pc:docMk/>
            <pc:sldMk cId="1517313385" sldId="265"/>
            <ac:spMk id="1091" creationId="{AB1564ED-F26F-451D-97D6-A6EC3E83FD55}"/>
          </ac:spMkLst>
        </pc:spChg>
        <pc:spChg chg="add">
          <ac:chgData name="Rachel" userId="05d74b8c-b55f-4cc1-8c39-95d60577fcde" providerId="ADAL" clId="{4BF868C0-6866-41B8-81E1-9F2CE0D06447}" dt="2025-01-12T20:40:12.560" v="2775" actId="26606"/>
          <ac:spMkLst>
            <pc:docMk/>
            <pc:sldMk cId="1517313385" sldId="265"/>
            <ac:spMk id="1099" creationId="{55169443-FCCD-4C0A-8C69-18CD3FA0968D}"/>
          </ac:spMkLst>
        </pc:spChg>
        <pc:spChg chg="add">
          <ac:chgData name="Rachel" userId="05d74b8c-b55f-4cc1-8c39-95d60577fcde" providerId="ADAL" clId="{4BF868C0-6866-41B8-81E1-9F2CE0D06447}" dt="2025-01-12T20:40:12.560" v="2775" actId="26606"/>
          <ac:spMkLst>
            <pc:docMk/>
            <pc:sldMk cId="1517313385" sldId="265"/>
            <ac:spMk id="1101" creationId="{0DBF1ABE-8590-450D-BB49-BDDCCF3EEA9E}"/>
          </ac:spMkLst>
        </pc:spChg>
        <pc:spChg chg="add">
          <ac:chgData name="Rachel" userId="05d74b8c-b55f-4cc1-8c39-95d60577fcde" providerId="ADAL" clId="{4BF868C0-6866-41B8-81E1-9F2CE0D06447}" dt="2025-01-12T20:40:12.560" v="2775" actId="26606"/>
          <ac:spMkLst>
            <pc:docMk/>
            <pc:sldMk cId="1517313385" sldId="265"/>
            <ac:spMk id="1107" creationId="{BC87DA9F-8DB2-4D48-8716-A928FBB8A5D2}"/>
          </ac:spMkLst>
        </pc:spChg>
        <pc:picChg chg="add mod">
          <ac:chgData name="Rachel" userId="05d74b8c-b55f-4cc1-8c39-95d60577fcde" providerId="ADAL" clId="{4BF868C0-6866-41B8-81E1-9F2CE0D06447}" dt="2025-01-12T20:40:38.621" v="2779" actId="1076"/>
          <ac:picMkLst>
            <pc:docMk/>
            <pc:sldMk cId="1517313385" sldId="265"/>
            <ac:picMk id="3" creationId="{70AA72DE-2227-5FC0-71D1-4D25DA740118}"/>
          </ac:picMkLst>
        </pc:picChg>
        <pc:picChg chg="add del mod">
          <ac:chgData name="Rachel" userId="05d74b8c-b55f-4cc1-8c39-95d60577fcde" providerId="ADAL" clId="{4BF868C0-6866-41B8-81E1-9F2CE0D06447}" dt="2025-01-12T20:39:40.635" v="2773" actId="21"/>
          <ac:picMkLst>
            <pc:docMk/>
            <pc:sldMk cId="1517313385" sldId="265"/>
            <ac:picMk id="4" creationId="{37337F9B-3BCD-642F-E60C-D5F2D75A07BA}"/>
          </ac:picMkLst>
        </pc:picChg>
        <pc:picChg chg="add mod">
          <ac:chgData name="Rachel" userId="05d74b8c-b55f-4cc1-8c39-95d60577fcde" providerId="ADAL" clId="{4BF868C0-6866-41B8-81E1-9F2CE0D06447}" dt="2025-01-12T20:40:50.404" v="2783" actId="1076"/>
          <ac:picMkLst>
            <pc:docMk/>
            <pc:sldMk cId="1517313385" sldId="265"/>
            <ac:picMk id="5" creationId="{F872A129-6BF8-06E4-42F0-946BF62EC24D}"/>
          </ac:picMkLst>
        </pc:picChg>
        <pc:picChg chg="del">
          <ac:chgData name="Rachel" userId="05d74b8c-b55f-4cc1-8c39-95d60577fcde" providerId="ADAL" clId="{4BF868C0-6866-41B8-81E1-9F2CE0D06447}" dt="2025-01-12T20:37:19.303" v="2763" actId="21"/>
          <ac:picMkLst>
            <pc:docMk/>
            <pc:sldMk cId="1517313385" sldId="265"/>
            <ac:picMk id="7" creationId="{21BD53CD-71E3-F42B-7EFC-36FAD942F8C7}"/>
          </ac:picMkLst>
        </pc:picChg>
        <pc:picChg chg="del">
          <ac:chgData name="Rachel" userId="05d74b8c-b55f-4cc1-8c39-95d60577fcde" providerId="ADAL" clId="{4BF868C0-6866-41B8-81E1-9F2CE0D06447}" dt="2025-01-12T20:37:26.629" v="2765" actId="21"/>
          <ac:picMkLst>
            <pc:docMk/>
            <pc:sldMk cId="1517313385" sldId="265"/>
            <ac:picMk id="9" creationId="{258EE302-0732-3203-FAA3-291BE10AC179}"/>
          </ac:picMkLst>
        </pc:picChg>
        <pc:picChg chg="del">
          <ac:chgData name="Rachel" userId="05d74b8c-b55f-4cc1-8c39-95d60577fcde" providerId="ADAL" clId="{4BF868C0-6866-41B8-81E1-9F2CE0D06447}" dt="2025-01-12T20:37:22.276" v="2764" actId="21"/>
          <ac:picMkLst>
            <pc:docMk/>
            <pc:sldMk cId="1517313385" sldId="265"/>
            <ac:picMk id="1026" creationId="{7E012767-DBF5-C2BF-6ECA-5B4526357BB8}"/>
          </ac:picMkLst>
        </pc:picChg>
      </pc:sldChg>
      <pc:sldChg chg="addSp delSp modSp add mod modNotes modNotesTx">
        <pc:chgData name="Rachel" userId="05d74b8c-b55f-4cc1-8c39-95d60577fcde" providerId="ADAL" clId="{4BF868C0-6866-41B8-81E1-9F2CE0D06447}" dt="2025-01-13T09:11:18.984" v="8534"/>
        <pc:sldMkLst>
          <pc:docMk/>
          <pc:sldMk cId="3252658141" sldId="266"/>
        </pc:sldMkLst>
        <pc:spChg chg="mod">
          <ac:chgData name="Rachel" userId="05d74b8c-b55f-4cc1-8c39-95d60577fcde" providerId="ADAL" clId="{4BF868C0-6866-41B8-81E1-9F2CE0D06447}" dt="2025-01-13T07:46:41.252" v="2808" actId="1076"/>
          <ac:spMkLst>
            <pc:docMk/>
            <pc:sldMk cId="3252658141" sldId="266"/>
            <ac:spMk id="2" creationId="{454A951F-D82E-465A-045E-2B5CC97448E1}"/>
          </ac:spMkLst>
        </pc:spChg>
        <pc:spChg chg="del">
          <ac:chgData name="Rachel" userId="05d74b8c-b55f-4cc1-8c39-95d60577fcde" providerId="ADAL" clId="{4BF868C0-6866-41B8-81E1-9F2CE0D06447}" dt="2025-01-13T07:46:14.222" v="2805" actId="26606"/>
          <ac:spMkLst>
            <pc:docMk/>
            <pc:sldMk cId="3252658141" sldId="266"/>
            <ac:spMk id="1085" creationId="{C993082C-18A3-AE39-0327-7844F5E6669A}"/>
          </ac:spMkLst>
        </pc:spChg>
        <pc:spChg chg="del">
          <ac:chgData name="Rachel" userId="05d74b8c-b55f-4cc1-8c39-95d60577fcde" providerId="ADAL" clId="{4BF868C0-6866-41B8-81E1-9F2CE0D06447}" dt="2025-01-13T07:46:14.222" v="2805" actId="26606"/>
          <ac:spMkLst>
            <pc:docMk/>
            <pc:sldMk cId="3252658141" sldId="266"/>
            <ac:spMk id="1087" creationId="{BBF22287-206B-7884-5941-840451E77518}"/>
          </ac:spMkLst>
        </pc:spChg>
        <pc:spChg chg="del">
          <ac:chgData name="Rachel" userId="05d74b8c-b55f-4cc1-8c39-95d60577fcde" providerId="ADAL" clId="{4BF868C0-6866-41B8-81E1-9F2CE0D06447}" dt="2025-01-13T07:46:14.222" v="2805" actId="26606"/>
          <ac:spMkLst>
            <pc:docMk/>
            <pc:sldMk cId="3252658141" sldId="266"/>
            <ac:spMk id="1099" creationId="{29586783-CFC9-7C4C-AD9E-7F26C2D71C1E}"/>
          </ac:spMkLst>
        </pc:spChg>
        <pc:spChg chg="del">
          <ac:chgData name="Rachel" userId="05d74b8c-b55f-4cc1-8c39-95d60577fcde" providerId="ADAL" clId="{4BF868C0-6866-41B8-81E1-9F2CE0D06447}" dt="2025-01-13T07:46:14.222" v="2805" actId="26606"/>
          <ac:spMkLst>
            <pc:docMk/>
            <pc:sldMk cId="3252658141" sldId="266"/>
            <ac:spMk id="1103" creationId="{00C3E9A1-9809-01F1-2288-5E76409C64EA}"/>
          </ac:spMkLst>
        </pc:spChg>
        <pc:spChg chg="del">
          <ac:chgData name="Rachel" userId="05d74b8c-b55f-4cc1-8c39-95d60577fcde" providerId="ADAL" clId="{4BF868C0-6866-41B8-81E1-9F2CE0D06447}" dt="2025-01-13T07:46:14.222" v="2805" actId="26606"/>
          <ac:spMkLst>
            <pc:docMk/>
            <pc:sldMk cId="3252658141" sldId="266"/>
            <ac:spMk id="1105" creationId="{36C12E77-966B-F429-DDEB-86A5A79561BC}"/>
          </ac:spMkLst>
        </pc:spChg>
        <pc:spChg chg="del">
          <ac:chgData name="Rachel" userId="05d74b8c-b55f-4cc1-8c39-95d60577fcde" providerId="ADAL" clId="{4BF868C0-6866-41B8-81E1-9F2CE0D06447}" dt="2025-01-13T07:46:14.222" v="2805" actId="26606"/>
          <ac:spMkLst>
            <pc:docMk/>
            <pc:sldMk cId="3252658141" sldId="266"/>
            <ac:spMk id="1109" creationId="{C8A20538-F4BD-30C0-B937-F53CCC6BFDA4}"/>
          </ac:spMkLst>
        </pc:spChg>
        <pc:spChg chg="add">
          <ac:chgData name="Rachel" userId="05d74b8c-b55f-4cc1-8c39-95d60577fcde" providerId="ADAL" clId="{4BF868C0-6866-41B8-81E1-9F2CE0D06447}" dt="2025-01-13T07:46:14.222" v="2805" actId="26606"/>
          <ac:spMkLst>
            <pc:docMk/>
            <pc:sldMk cId="3252658141" sldId="266"/>
            <ac:spMk id="1118" creationId="{49BB7E9A-6937-4BF0-9F51-A20F197B550F}"/>
          </ac:spMkLst>
        </pc:spChg>
        <pc:spChg chg="add">
          <ac:chgData name="Rachel" userId="05d74b8c-b55f-4cc1-8c39-95d60577fcde" providerId="ADAL" clId="{4BF868C0-6866-41B8-81E1-9F2CE0D06447}" dt="2025-01-13T07:46:14.222" v="2805" actId="26606"/>
          <ac:spMkLst>
            <pc:docMk/>
            <pc:sldMk cId="3252658141" sldId="266"/>
            <ac:spMk id="1122" creationId="{9F5CCFC5-858F-4B45-9B10-D49DD0280D20}"/>
          </ac:spMkLst>
        </pc:spChg>
        <pc:spChg chg="add">
          <ac:chgData name="Rachel" userId="05d74b8c-b55f-4cc1-8c39-95d60577fcde" providerId="ADAL" clId="{4BF868C0-6866-41B8-81E1-9F2CE0D06447}" dt="2025-01-13T07:46:14.222" v="2805" actId="26606"/>
          <ac:spMkLst>
            <pc:docMk/>
            <pc:sldMk cId="3252658141" sldId="266"/>
            <ac:spMk id="1124" creationId="{2348ECDC-D455-4B71-90F6-2ECC12B7983B}"/>
          </ac:spMkLst>
        </pc:spChg>
        <pc:picChg chg="del">
          <ac:chgData name="Rachel" userId="05d74b8c-b55f-4cc1-8c39-95d60577fcde" providerId="ADAL" clId="{4BF868C0-6866-41B8-81E1-9F2CE0D06447}" dt="2025-01-13T07:46:00.615" v="2804" actId="21"/>
          <ac:picMkLst>
            <pc:docMk/>
            <pc:sldMk cId="3252658141" sldId="266"/>
            <ac:picMk id="3" creationId="{2EC69DFC-5215-F309-8C3E-DC8D1E157A5A}"/>
          </ac:picMkLst>
        </pc:picChg>
        <pc:picChg chg="add">
          <ac:chgData name="Rachel" userId="05d74b8c-b55f-4cc1-8c39-95d60577fcde" providerId="ADAL" clId="{4BF868C0-6866-41B8-81E1-9F2CE0D06447}" dt="2025-01-13T07:45:54.488" v="2802"/>
          <ac:picMkLst>
            <pc:docMk/>
            <pc:sldMk cId="3252658141" sldId="266"/>
            <ac:picMk id="4" creationId="{A89E019B-1B1D-A3E8-6A35-FE7055E4B7EF}"/>
          </ac:picMkLst>
        </pc:picChg>
        <pc:picChg chg="del">
          <ac:chgData name="Rachel" userId="05d74b8c-b55f-4cc1-8c39-95d60577fcde" providerId="ADAL" clId="{4BF868C0-6866-41B8-81E1-9F2CE0D06447}" dt="2025-01-13T07:45:57.435" v="2803" actId="21"/>
          <ac:picMkLst>
            <pc:docMk/>
            <pc:sldMk cId="3252658141" sldId="266"/>
            <ac:picMk id="5" creationId="{F772AB5D-ED0D-86EC-E02C-2FD6F99C0EB1}"/>
          </ac:picMkLst>
        </pc:picChg>
      </pc:sldChg>
      <pc:sldMasterChg chg="del delSldLayout">
        <pc:chgData name="Rachel" userId="05d74b8c-b55f-4cc1-8c39-95d60577fcde" providerId="ADAL" clId="{4BF868C0-6866-41B8-81E1-9F2CE0D06447}" dt="2025-01-12T17:56:23.866" v="296" actId="26606"/>
        <pc:sldMasterMkLst>
          <pc:docMk/>
          <pc:sldMasterMk cId="2517188631" sldId="2147483648"/>
        </pc:sldMasterMkLst>
        <pc:sldLayoutChg chg="del">
          <pc:chgData name="Rachel" userId="05d74b8c-b55f-4cc1-8c39-95d60577fcde" providerId="ADAL" clId="{4BF868C0-6866-41B8-81E1-9F2CE0D06447}" dt="2025-01-12T17:56:23.866" v="296" actId="26606"/>
          <pc:sldLayoutMkLst>
            <pc:docMk/>
            <pc:sldMasterMk cId="2517188631" sldId="2147483648"/>
            <pc:sldLayoutMk cId="162115074" sldId="2147483649"/>
          </pc:sldLayoutMkLst>
        </pc:sldLayoutChg>
        <pc:sldLayoutChg chg="del">
          <pc:chgData name="Rachel" userId="05d74b8c-b55f-4cc1-8c39-95d60577fcde" providerId="ADAL" clId="{4BF868C0-6866-41B8-81E1-9F2CE0D06447}" dt="2025-01-12T17:56:23.866" v="296" actId="26606"/>
          <pc:sldLayoutMkLst>
            <pc:docMk/>
            <pc:sldMasterMk cId="2517188631" sldId="2147483648"/>
            <pc:sldLayoutMk cId="544750851" sldId="2147483650"/>
          </pc:sldLayoutMkLst>
        </pc:sldLayoutChg>
        <pc:sldLayoutChg chg="del">
          <pc:chgData name="Rachel" userId="05d74b8c-b55f-4cc1-8c39-95d60577fcde" providerId="ADAL" clId="{4BF868C0-6866-41B8-81E1-9F2CE0D06447}" dt="2025-01-12T17:56:23.866" v="296" actId="26606"/>
          <pc:sldLayoutMkLst>
            <pc:docMk/>
            <pc:sldMasterMk cId="2517188631" sldId="2147483648"/>
            <pc:sldLayoutMk cId="3564943089" sldId="2147483651"/>
          </pc:sldLayoutMkLst>
        </pc:sldLayoutChg>
        <pc:sldLayoutChg chg="del">
          <pc:chgData name="Rachel" userId="05d74b8c-b55f-4cc1-8c39-95d60577fcde" providerId="ADAL" clId="{4BF868C0-6866-41B8-81E1-9F2CE0D06447}" dt="2025-01-12T17:56:23.866" v="296" actId="26606"/>
          <pc:sldLayoutMkLst>
            <pc:docMk/>
            <pc:sldMasterMk cId="2517188631" sldId="2147483648"/>
            <pc:sldLayoutMk cId="3290414390" sldId="2147483652"/>
          </pc:sldLayoutMkLst>
        </pc:sldLayoutChg>
        <pc:sldLayoutChg chg="del">
          <pc:chgData name="Rachel" userId="05d74b8c-b55f-4cc1-8c39-95d60577fcde" providerId="ADAL" clId="{4BF868C0-6866-41B8-81E1-9F2CE0D06447}" dt="2025-01-12T17:56:23.866" v="296" actId="26606"/>
          <pc:sldLayoutMkLst>
            <pc:docMk/>
            <pc:sldMasterMk cId="2517188631" sldId="2147483648"/>
            <pc:sldLayoutMk cId="2186564426" sldId="2147483653"/>
          </pc:sldLayoutMkLst>
        </pc:sldLayoutChg>
        <pc:sldLayoutChg chg="del">
          <pc:chgData name="Rachel" userId="05d74b8c-b55f-4cc1-8c39-95d60577fcde" providerId="ADAL" clId="{4BF868C0-6866-41B8-81E1-9F2CE0D06447}" dt="2025-01-12T17:56:23.866" v="296" actId="26606"/>
          <pc:sldLayoutMkLst>
            <pc:docMk/>
            <pc:sldMasterMk cId="2517188631" sldId="2147483648"/>
            <pc:sldLayoutMk cId="499320096" sldId="2147483654"/>
          </pc:sldLayoutMkLst>
        </pc:sldLayoutChg>
        <pc:sldLayoutChg chg="del">
          <pc:chgData name="Rachel" userId="05d74b8c-b55f-4cc1-8c39-95d60577fcde" providerId="ADAL" clId="{4BF868C0-6866-41B8-81E1-9F2CE0D06447}" dt="2025-01-12T17:56:23.866" v="296" actId="26606"/>
          <pc:sldLayoutMkLst>
            <pc:docMk/>
            <pc:sldMasterMk cId="2517188631" sldId="2147483648"/>
            <pc:sldLayoutMk cId="3303573102" sldId="2147483655"/>
          </pc:sldLayoutMkLst>
        </pc:sldLayoutChg>
        <pc:sldLayoutChg chg="del">
          <pc:chgData name="Rachel" userId="05d74b8c-b55f-4cc1-8c39-95d60577fcde" providerId="ADAL" clId="{4BF868C0-6866-41B8-81E1-9F2CE0D06447}" dt="2025-01-12T17:56:23.866" v="296" actId="26606"/>
          <pc:sldLayoutMkLst>
            <pc:docMk/>
            <pc:sldMasterMk cId="2517188631" sldId="2147483648"/>
            <pc:sldLayoutMk cId="1205799934" sldId="2147483656"/>
          </pc:sldLayoutMkLst>
        </pc:sldLayoutChg>
        <pc:sldLayoutChg chg="del">
          <pc:chgData name="Rachel" userId="05d74b8c-b55f-4cc1-8c39-95d60577fcde" providerId="ADAL" clId="{4BF868C0-6866-41B8-81E1-9F2CE0D06447}" dt="2025-01-12T17:56:23.866" v="296" actId="26606"/>
          <pc:sldLayoutMkLst>
            <pc:docMk/>
            <pc:sldMasterMk cId="2517188631" sldId="2147483648"/>
            <pc:sldLayoutMk cId="3850338130" sldId="2147483657"/>
          </pc:sldLayoutMkLst>
        </pc:sldLayoutChg>
        <pc:sldLayoutChg chg="del">
          <pc:chgData name="Rachel" userId="05d74b8c-b55f-4cc1-8c39-95d60577fcde" providerId="ADAL" clId="{4BF868C0-6866-41B8-81E1-9F2CE0D06447}" dt="2025-01-12T17:56:23.866" v="296" actId="26606"/>
          <pc:sldLayoutMkLst>
            <pc:docMk/>
            <pc:sldMasterMk cId="2517188631" sldId="2147483648"/>
            <pc:sldLayoutMk cId="3001236959" sldId="2147483658"/>
          </pc:sldLayoutMkLst>
        </pc:sldLayoutChg>
        <pc:sldLayoutChg chg="del">
          <pc:chgData name="Rachel" userId="05d74b8c-b55f-4cc1-8c39-95d60577fcde" providerId="ADAL" clId="{4BF868C0-6866-41B8-81E1-9F2CE0D06447}" dt="2025-01-12T17:56:23.866" v="296" actId="26606"/>
          <pc:sldLayoutMkLst>
            <pc:docMk/>
            <pc:sldMasterMk cId="2517188631" sldId="2147483648"/>
            <pc:sldLayoutMk cId="2231593132" sldId="2147483659"/>
          </pc:sldLayoutMkLst>
        </pc:sldLayoutChg>
      </pc:sldMasterChg>
      <pc:sldMasterChg chg="add del addSldLayout delSldLayout">
        <pc:chgData name="Rachel" userId="05d74b8c-b55f-4cc1-8c39-95d60577fcde" providerId="ADAL" clId="{4BF868C0-6866-41B8-81E1-9F2CE0D06447}" dt="2025-01-12T17:58:53.444" v="320" actId="26606"/>
        <pc:sldMasterMkLst>
          <pc:docMk/>
          <pc:sldMasterMk cId="2109508329" sldId="2147483673"/>
        </pc:sldMasterMkLst>
        <pc:sldLayoutChg chg="add del">
          <pc:chgData name="Rachel" userId="05d74b8c-b55f-4cc1-8c39-95d60577fcde" providerId="ADAL" clId="{4BF868C0-6866-41B8-81E1-9F2CE0D06447}" dt="2025-01-12T17:58:53.444" v="320" actId="26606"/>
          <pc:sldLayoutMkLst>
            <pc:docMk/>
            <pc:sldMasterMk cId="2109508329" sldId="2147483673"/>
            <pc:sldLayoutMk cId="3890841008" sldId="2147483662"/>
          </pc:sldLayoutMkLst>
        </pc:sldLayoutChg>
        <pc:sldLayoutChg chg="add del">
          <pc:chgData name="Rachel" userId="05d74b8c-b55f-4cc1-8c39-95d60577fcde" providerId="ADAL" clId="{4BF868C0-6866-41B8-81E1-9F2CE0D06447}" dt="2025-01-12T17:58:53.444" v="320" actId="26606"/>
          <pc:sldLayoutMkLst>
            <pc:docMk/>
            <pc:sldMasterMk cId="2109508329" sldId="2147483673"/>
            <pc:sldLayoutMk cId="650528229" sldId="2147483663"/>
          </pc:sldLayoutMkLst>
        </pc:sldLayoutChg>
        <pc:sldLayoutChg chg="add del">
          <pc:chgData name="Rachel" userId="05d74b8c-b55f-4cc1-8c39-95d60577fcde" providerId="ADAL" clId="{4BF868C0-6866-41B8-81E1-9F2CE0D06447}" dt="2025-01-12T17:58:53.444" v="320" actId="26606"/>
          <pc:sldLayoutMkLst>
            <pc:docMk/>
            <pc:sldMasterMk cId="2109508329" sldId="2147483673"/>
            <pc:sldLayoutMk cId="3360713420" sldId="2147483664"/>
          </pc:sldLayoutMkLst>
        </pc:sldLayoutChg>
        <pc:sldLayoutChg chg="add del">
          <pc:chgData name="Rachel" userId="05d74b8c-b55f-4cc1-8c39-95d60577fcde" providerId="ADAL" clId="{4BF868C0-6866-41B8-81E1-9F2CE0D06447}" dt="2025-01-12T17:58:53.444" v="320" actId="26606"/>
          <pc:sldLayoutMkLst>
            <pc:docMk/>
            <pc:sldMasterMk cId="2109508329" sldId="2147483673"/>
            <pc:sldLayoutMk cId="3539963056" sldId="2147483665"/>
          </pc:sldLayoutMkLst>
        </pc:sldLayoutChg>
        <pc:sldLayoutChg chg="add del">
          <pc:chgData name="Rachel" userId="05d74b8c-b55f-4cc1-8c39-95d60577fcde" providerId="ADAL" clId="{4BF868C0-6866-41B8-81E1-9F2CE0D06447}" dt="2025-01-12T17:58:53.444" v="320" actId="26606"/>
          <pc:sldLayoutMkLst>
            <pc:docMk/>
            <pc:sldMasterMk cId="2109508329" sldId="2147483673"/>
            <pc:sldLayoutMk cId="1017618395" sldId="2147483666"/>
          </pc:sldLayoutMkLst>
        </pc:sldLayoutChg>
        <pc:sldLayoutChg chg="add del">
          <pc:chgData name="Rachel" userId="05d74b8c-b55f-4cc1-8c39-95d60577fcde" providerId="ADAL" clId="{4BF868C0-6866-41B8-81E1-9F2CE0D06447}" dt="2025-01-12T17:58:53.444" v="320" actId="26606"/>
          <pc:sldLayoutMkLst>
            <pc:docMk/>
            <pc:sldMasterMk cId="2109508329" sldId="2147483673"/>
            <pc:sldLayoutMk cId="2300410142" sldId="2147483667"/>
          </pc:sldLayoutMkLst>
        </pc:sldLayoutChg>
        <pc:sldLayoutChg chg="add del">
          <pc:chgData name="Rachel" userId="05d74b8c-b55f-4cc1-8c39-95d60577fcde" providerId="ADAL" clId="{4BF868C0-6866-41B8-81E1-9F2CE0D06447}" dt="2025-01-12T17:58:53.444" v="320" actId="26606"/>
          <pc:sldLayoutMkLst>
            <pc:docMk/>
            <pc:sldMasterMk cId="2109508329" sldId="2147483673"/>
            <pc:sldLayoutMk cId="751004844" sldId="2147483668"/>
          </pc:sldLayoutMkLst>
        </pc:sldLayoutChg>
        <pc:sldLayoutChg chg="add del">
          <pc:chgData name="Rachel" userId="05d74b8c-b55f-4cc1-8c39-95d60577fcde" providerId="ADAL" clId="{4BF868C0-6866-41B8-81E1-9F2CE0D06447}" dt="2025-01-12T17:58:53.444" v="320" actId="26606"/>
          <pc:sldLayoutMkLst>
            <pc:docMk/>
            <pc:sldMasterMk cId="2109508329" sldId="2147483673"/>
            <pc:sldLayoutMk cId="2276246784" sldId="2147483669"/>
          </pc:sldLayoutMkLst>
        </pc:sldLayoutChg>
        <pc:sldLayoutChg chg="add del">
          <pc:chgData name="Rachel" userId="05d74b8c-b55f-4cc1-8c39-95d60577fcde" providerId="ADAL" clId="{4BF868C0-6866-41B8-81E1-9F2CE0D06447}" dt="2025-01-12T17:58:53.444" v="320" actId="26606"/>
          <pc:sldLayoutMkLst>
            <pc:docMk/>
            <pc:sldMasterMk cId="2109508329" sldId="2147483673"/>
            <pc:sldLayoutMk cId="1133239265" sldId="2147483670"/>
          </pc:sldLayoutMkLst>
        </pc:sldLayoutChg>
        <pc:sldLayoutChg chg="add del">
          <pc:chgData name="Rachel" userId="05d74b8c-b55f-4cc1-8c39-95d60577fcde" providerId="ADAL" clId="{4BF868C0-6866-41B8-81E1-9F2CE0D06447}" dt="2025-01-12T17:58:53.444" v="320" actId="26606"/>
          <pc:sldLayoutMkLst>
            <pc:docMk/>
            <pc:sldMasterMk cId="2109508329" sldId="2147483673"/>
            <pc:sldLayoutMk cId="41489139" sldId="2147483671"/>
          </pc:sldLayoutMkLst>
        </pc:sldLayoutChg>
        <pc:sldLayoutChg chg="add del">
          <pc:chgData name="Rachel" userId="05d74b8c-b55f-4cc1-8c39-95d60577fcde" providerId="ADAL" clId="{4BF868C0-6866-41B8-81E1-9F2CE0D06447}" dt="2025-01-12T17:58:53.444" v="320" actId="26606"/>
          <pc:sldLayoutMkLst>
            <pc:docMk/>
            <pc:sldMasterMk cId="2109508329" sldId="2147483673"/>
            <pc:sldLayoutMk cId="2387393044" sldId="2147483672"/>
          </pc:sldLayoutMkLst>
        </pc:sldLayoutChg>
      </pc:sldMasterChg>
      <pc:sldMasterChg chg="add del addSldLayout delSldLayout">
        <pc:chgData name="Rachel" userId="05d74b8c-b55f-4cc1-8c39-95d60577fcde" providerId="ADAL" clId="{4BF868C0-6866-41B8-81E1-9F2CE0D06447}" dt="2025-01-12T17:59:58.879" v="335" actId="26606"/>
        <pc:sldMasterMkLst>
          <pc:docMk/>
          <pc:sldMasterMk cId="3833293236" sldId="2147483674"/>
        </pc:sldMasterMkLst>
        <pc:sldLayoutChg chg="add del">
          <pc:chgData name="Rachel" userId="05d74b8c-b55f-4cc1-8c39-95d60577fcde" providerId="ADAL" clId="{4BF868C0-6866-41B8-81E1-9F2CE0D06447}" dt="2025-01-12T17:59:58.879" v="335" actId="26606"/>
          <pc:sldLayoutMkLst>
            <pc:docMk/>
            <pc:sldMasterMk cId="3833293236" sldId="2147483674"/>
            <pc:sldLayoutMk cId="3000081252" sldId="2147483675"/>
          </pc:sldLayoutMkLst>
        </pc:sldLayoutChg>
        <pc:sldLayoutChg chg="add del">
          <pc:chgData name="Rachel" userId="05d74b8c-b55f-4cc1-8c39-95d60577fcde" providerId="ADAL" clId="{4BF868C0-6866-41B8-81E1-9F2CE0D06447}" dt="2025-01-12T17:59:58.879" v="335" actId="26606"/>
          <pc:sldLayoutMkLst>
            <pc:docMk/>
            <pc:sldMasterMk cId="3833293236" sldId="2147483674"/>
            <pc:sldLayoutMk cId="2464420510" sldId="2147483676"/>
          </pc:sldLayoutMkLst>
        </pc:sldLayoutChg>
        <pc:sldLayoutChg chg="add del">
          <pc:chgData name="Rachel" userId="05d74b8c-b55f-4cc1-8c39-95d60577fcde" providerId="ADAL" clId="{4BF868C0-6866-41B8-81E1-9F2CE0D06447}" dt="2025-01-12T17:59:58.879" v="335" actId="26606"/>
          <pc:sldLayoutMkLst>
            <pc:docMk/>
            <pc:sldMasterMk cId="3833293236" sldId="2147483674"/>
            <pc:sldLayoutMk cId="3103073931" sldId="2147483677"/>
          </pc:sldLayoutMkLst>
        </pc:sldLayoutChg>
        <pc:sldLayoutChg chg="add del">
          <pc:chgData name="Rachel" userId="05d74b8c-b55f-4cc1-8c39-95d60577fcde" providerId="ADAL" clId="{4BF868C0-6866-41B8-81E1-9F2CE0D06447}" dt="2025-01-12T17:59:58.879" v="335" actId="26606"/>
          <pc:sldLayoutMkLst>
            <pc:docMk/>
            <pc:sldMasterMk cId="3833293236" sldId="2147483674"/>
            <pc:sldLayoutMk cId="2677166119" sldId="2147483678"/>
          </pc:sldLayoutMkLst>
        </pc:sldLayoutChg>
        <pc:sldLayoutChg chg="add del">
          <pc:chgData name="Rachel" userId="05d74b8c-b55f-4cc1-8c39-95d60577fcde" providerId="ADAL" clId="{4BF868C0-6866-41B8-81E1-9F2CE0D06447}" dt="2025-01-12T17:59:58.879" v="335" actId="26606"/>
          <pc:sldLayoutMkLst>
            <pc:docMk/>
            <pc:sldMasterMk cId="3833293236" sldId="2147483674"/>
            <pc:sldLayoutMk cId="1190406299" sldId="2147483679"/>
          </pc:sldLayoutMkLst>
        </pc:sldLayoutChg>
        <pc:sldLayoutChg chg="add del">
          <pc:chgData name="Rachel" userId="05d74b8c-b55f-4cc1-8c39-95d60577fcde" providerId="ADAL" clId="{4BF868C0-6866-41B8-81E1-9F2CE0D06447}" dt="2025-01-12T17:59:58.879" v="335" actId="26606"/>
          <pc:sldLayoutMkLst>
            <pc:docMk/>
            <pc:sldMasterMk cId="3833293236" sldId="2147483674"/>
            <pc:sldLayoutMk cId="1643080397" sldId="2147483680"/>
          </pc:sldLayoutMkLst>
        </pc:sldLayoutChg>
        <pc:sldLayoutChg chg="add del">
          <pc:chgData name="Rachel" userId="05d74b8c-b55f-4cc1-8c39-95d60577fcde" providerId="ADAL" clId="{4BF868C0-6866-41B8-81E1-9F2CE0D06447}" dt="2025-01-12T17:59:58.879" v="335" actId="26606"/>
          <pc:sldLayoutMkLst>
            <pc:docMk/>
            <pc:sldMasterMk cId="3833293236" sldId="2147483674"/>
            <pc:sldLayoutMk cId="1924512563" sldId="2147483681"/>
          </pc:sldLayoutMkLst>
        </pc:sldLayoutChg>
        <pc:sldLayoutChg chg="add del">
          <pc:chgData name="Rachel" userId="05d74b8c-b55f-4cc1-8c39-95d60577fcde" providerId="ADAL" clId="{4BF868C0-6866-41B8-81E1-9F2CE0D06447}" dt="2025-01-12T17:59:58.879" v="335" actId="26606"/>
          <pc:sldLayoutMkLst>
            <pc:docMk/>
            <pc:sldMasterMk cId="3833293236" sldId="2147483674"/>
            <pc:sldLayoutMk cId="1954527120" sldId="2147483682"/>
          </pc:sldLayoutMkLst>
        </pc:sldLayoutChg>
        <pc:sldLayoutChg chg="add del">
          <pc:chgData name="Rachel" userId="05d74b8c-b55f-4cc1-8c39-95d60577fcde" providerId="ADAL" clId="{4BF868C0-6866-41B8-81E1-9F2CE0D06447}" dt="2025-01-12T17:59:58.879" v="335" actId="26606"/>
          <pc:sldLayoutMkLst>
            <pc:docMk/>
            <pc:sldMasterMk cId="3833293236" sldId="2147483674"/>
            <pc:sldLayoutMk cId="1220664242" sldId="2147483683"/>
          </pc:sldLayoutMkLst>
        </pc:sldLayoutChg>
        <pc:sldLayoutChg chg="add del">
          <pc:chgData name="Rachel" userId="05d74b8c-b55f-4cc1-8c39-95d60577fcde" providerId="ADAL" clId="{4BF868C0-6866-41B8-81E1-9F2CE0D06447}" dt="2025-01-12T17:59:58.879" v="335" actId="26606"/>
          <pc:sldLayoutMkLst>
            <pc:docMk/>
            <pc:sldMasterMk cId="3833293236" sldId="2147483674"/>
            <pc:sldLayoutMk cId="649214233" sldId="2147483684"/>
          </pc:sldLayoutMkLst>
        </pc:sldLayoutChg>
        <pc:sldLayoutChg chg="add del">
          <pc:chgData name="Rachel" userId="05d74b8c-b55f-4cc1-8c39-95d60577fcde" providerId="ADAL" clId="{4BF868C0-6866-41B8-81E1-9F2CE0D06447}" dt="2025-01-12T17:59:58.879" v="335" actId="26606"/>
          <pc:sldLayoutMkLst>
            <pc:docMk/>
            <pc:sldMasterMk cId="3833293236" sldId="2147483674"/>
            <pc:sldLayoutMk cId="2499887377" sldId="2147483685"/>
          </pc:sldLayoutMkLst>
        </pc:sldLayoutChg>
      </pc:sldMasterChg>
      <pc:sldMasterChg chg="add del replId addSldLayout delSldLayout">
        <pc:chgData name="Rachel" userId="05d74b8c-b55f-4cc1-8c39-95d60577fcde" providerId="ADAL" clId="{4BF868C0-6866-41B8-81E1-9F2CE0D06447}" dt="2025-01-12T17:59:58.879" v="335" actId="26606"/>
        <pc:sldMasterMkLst>
          <pc:docMk/>
          <pc:sldMasterMk cId="1940460739" sldId="2147483686"/>
        </pc:sldMasterMkLst>
        <pc:sldLayoutChg chg="add del">
          <pc:chgData name="Rachel" userId="05d74b8c-b55f-4cc1-8c39-95d60577fcde" providerId="ADAL" clId="{4BF868C0-6866-41B8-81E1-9F2CE0D06447}" dt="2025-01-12T17:59:58.879" v="335" actId="26606"/>
          <pc:sldLayoutMkLst>
            <pc:docMk/>
            <pc:sldMasterMk cId="1940460739" sldId="2147483686"/>
            <pc:sldLayoutMk cId="3305285446" sldId="2147483687"/>
          </pc:sldLayoutMkLst>
        </pc:sldLayoutChg>
        <pc:sldLayoutChg chg="add del replId">
          <pc:chgData name="Rachel" userId="05d74b8c-b55f-4cc1-8c39-95d60577fcde" providerId="ADAL" clId="{4BF868C0-6866-41B8-81E1-9F2CE0D06447}" dt="2025-01-12T17:59:58.879" v="335" actId="26606"/>
          <pc:sldLayoutMkLst>
            <pc:docMk/>
            <pc:sldMasterMk cId="1940460739" sldId="2147483686"/>
            <pc:sldLayoutMk cId="2607333896" sldId="2147483688"/>
          </pc:sldLayoutMkLst>
        </pc:sldLayoutChg>
        <pc:sldLayoutChg chg="add del replId">
          <pc:chgData name="Rachel" userId="05d74b8c-b55f-4cc1-8c39-95d60577fcde" providerId="ADAL" clId="{4BF868C0-6866-41B8-81E1-9F2CE0D06447}" dt="2025-01-12T17:59:58.879" v="335" actId="26606"/>
          <pc:sldLayoutMkLst>
            <pc:docMk/>
            <pc:sldMasterMk cId="1940460739" sldId="2147483686"/>
            <pc:sldLayoutMk cId="3852077409" sldId="2147483689"/>
          </pc:sldLayoutMkLst>
        </pc:sldLayoutChg>
        <pc:sldLayoutChg chg="add del replId">
          <pc:chgData name="Rachel" userId="05d74b8c-b55f-4cc1-8c39-95d60577fcde" providerId="ADAL" clId="{4BF868C0-6866-41B8-81E1-9F2CE0D06447}" dt="2025-01-12T17:59:58.879" v="335" actId="26606"/>
          <pc:sldLayoutMkLst>
            <pc:docMk/>
            <pc:sldMasterMk cId="1940460739" sldId="2147483686"/>
            <pc:sldLayoutMk cId="914942236" sldId="2147483690"/>
          </pc:sldLayoutMkLst>
        </pc:sldLayoutChg>
        <pc:sldLayoutChg chg="add del replId">
          <pc:chgData name="Rachel" userId="05d74b8c-b55f-4cc1-8c39-95d60577fcde" providerId="ADAL" clId="{4BF868C0-6866-41B8-81E1-9F2CE0D06447}" dt="2025-01-12T17:59:58.879" v="335" actId="26606"/>
          <pc:sldLayoutMkLst>
            <pc:docMk/>
            <pc:sldMasterMk cId="1940460739" sldId="2147483686"/>
            <pc:sldLayoutMk cId="3884272756" sldId="2147483691"/>
          </pc:sldLayoutMkLst>
        </pc:sldLayoutChg>
        <pc:sldLayoutChg chg="add del replId">
          <pc:chgData name="Rachel" userId="05d74b8c-b55f-4cc1-8c39-95d60577fcde" providerId="ADAL" clId="{4BF868C0-6866-41B8-81E1-9F2CE0D06447}" dt="2025-01-12T17:59:58.879" v="335" actId="26606"/>
          <pc:sldLayoutMkLst>
            <pc:docMk/>
            <pc:sldMasterMk cId="1940460739" sldId="2147483686"/>
            <pc:sldLayoutMk cId="4256701577" sldId="2147483692"/>
          </pc:sldLayoutMkLst>
        </pc:sldLayoutChg>
        <pc:sldLayoutChg chg="add del replId">
          <pc:chgData name="Rachel" userId="05d74b8c-b55f-4cc1-8c39-95d60577fcde" providerId="ADAL" clId="{4BF868C0-6866-41B8-81E1-9F2CE0D06447}" dt="2025-01-12T17:59:58.879" v="335" actId="26606"/>
          <pc:sldLayoutMkLst>
            <pc:docMk/>
            <pc:sldMasterMk cId="1940460739" sldId="2147483686"/>
            <pc:sldLayoutMk cId="1863554975" sldId="2147483693"/>
          </pc:sldLayoutMkLst>
        </pc:sldLayoutChg>
        <pc:sldLayoutChg chg="add del replId">
          <pc:chgData name="Rachel" userId="05d74b8c-b55f-4cc1-8c39-95d60577fcde" providerId="ADAL" clId="{4BF868C0-6866-41B8-81E1-9F2CE0D06447}" dt="2025-01-12T17:59:58.879" v="335" actId="26606"/>
          <pc:sldLayoutMkLst>
            <pc:docMk/>
            <pc:sldMasterMk cId="1940460739" sldId="2147483686"/>
            <pc:sldLayoutMk cId="1902251213" sldId="2147483694"/>
          </pc:sldLayoutMkLst>
        </pc:sldLayoutChg>
        <pc:sldLayoutChg chg="add del replId">
          <pc:chgData name="Rachel" userId="05d74b8c-b55f-4cc1-8c39-95d60577fcde" providerId="ADAL" clId="{4BF868C0-6866-41B8-81E1-9F2CE0D06447}" dt="2025-01-12T17:59:58.879" v="335" actId="26606"/>
          <pc:sldLayoutMkLst>
            <pc:docMk/>
            <pc:sldMasterMk cId="1940460739" sldId="2147483686"/>
            <pc:sldLayoutMk cId="327758062" sldId="2147483695"/>
          </pc:sldLayoutMkLst>
        </pc:sldLayoutChg>
        <pc:sldLayoutChg chg="add del replId">
          <pc:chgData name="Rachel" userId="05d74b8c-b55f-4cc1-8c39-95d60577fcde" providerId="ADAL" clId="{4BF868C0-6866-41B8-81E1-9F2CE0D06447}" dt="2025-01-12T17:59:58.879" v="335" actId="26606"/>
          <pc:sldLayoutMkLst>
            <pc:docMk/>
            <pc:sldMasterMk cId="1940460739" sldId="2147483686"/>
            <pc:sldLayoutMk cId="1890722165" sldId="2147483696"/>
          </pc:sldLayoutMkLst>
        </pc:sldLayoutChg>
        <pc:sldLayoutChg chg="add del replId">
          <pc:chgData name="Rachel" userId="05d74b8c-b55f-4cc1-8c39-95d60577fcde" providerId="ADAL" clId="{4BF868C0-6866-41B8-81E1-9F2CE0D06447}" dt="2025-01-12T17:59:58.879" v="335" actId="26606"/>
          <pc:sldLayoutMkLst>
            <pc:docMk/>
            <pc:sldMasterMk cId="1940460739" sldId="2147483686"/>
            <pc:sldLayoutMk cId="1352828020" sldId="214748369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2CEFB59A-F5CB-40C7-BC98-7536FB421F5D}" type="datetimeFigureOut">
              <a:rPr lang="en-GB" smtClean="0"/>
              <a:t>13/01/2025</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F0F0ACD4-023B-4132-A893-A8420D897461}" type="slidenum">
              <a:rPr lang="en-GB" smtClean="0"/>
              <a:t>‹#›</a:t>
            </a:fld>
            <a:endParaRPr lang="en-GB"/>
          </a:p>
        </p:txBody>
      </p:sp>
    </p:spTree>
    <p:extLst>
      <p:ext uri="{BB962C8B-B14F-4D97-AF65-F5344CB8AC3E}">
        <p14:creationId xmlns:p14="http://schemas.microsoft.com/office/powerpoint/2010/main" val="338182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439738"/>
            <a:ext cx="2266950" cy="1276350"/>
          </a:xfrm>
        </p:spPr>
      </p:sp>
      <p:sp>
        <p:nvSpPr>
          <p:cNvPr id="3" name="Notes Placeholder 2"/>
          <p:cNvSpPr>
            <a:spLocks noGrp="1"/>
          </p:cNvSpPr>
          <p:nvPr>
            <p:ph type="body" idx="1"/>
          </p:nvPr>
        </p:nvSpPr>
        <p:spPr>
          <a:xfrm>
            <a:off x="688975" y="2121481"/>
            <a:ext cx="5511800" cy="3946118"/>
          </a:xfrm>
        </p:spPr>
        <p:txBody>
          <a:bodyPr/>
          <a:lstStyle/>
          <a:p>
            <a:r>
              <a:rPr lang="en-GB" sz="1500" dirty="0"/>
              <a:t>This piece of work began its life in the Project Violet exhibition at Baptist Assembly last May, where even though I was very aware of research I found seeing it displayed all together as well as the box of women’s written testimony of their experiences as Baptist Ministers moving.  Jane Day invited me write something about my experience and on the train home my thoughts began to form.</a:t>
            </a:r>
          </a:p>
          <a:p>
            <a:endParaRPr lang="en-GB" sz="1500" dirty="0"/>
          </a:p>
          <a:p>
            <a:r>
              <a:rPr lang="en-GB" sz="1500" dirty="0"/>
              <a:t>In my church context I had just begun to preach a series on the Holy Spirit and in preparation had briefly personally reflected on the idea that the Holy Spirit could be named, addressed and identified as female.</a:t>
            </a:r>
          </a:p>
        </p:txBody>
      </p:sp>
      <p:sp>
        <p:nvSpPr>
          <p:cNvPr id="4" name="Slide Number Placeholder 3"/>
          <p:cNvSpPr>
            <a:spLocks noGrp="1"/>
          </p:cNvSpPr>
          <p:nvPr>
            <p:ph type="sldNum" sz="quarter" idx="5"/>
          </p:nvPr>
        </p:nvSpPr>
        <p:spPr/>
        <p:txBody>
          <a:bodyPr/>
          <a:lstStyle/>
          <a:p>
            <a:fld id="{F0F0ACD4-023B-4132-A893-A8420D897461}" type="slidenum">
              <a:rPr lang="en-GB" smtClean="0"/>
              <a:t>1</a:t>
            </a:fld>
            <a:endParaRPr lang="en-GB"/>
          </a:p>
        </p:txBody>
      </p:sp>
    </p:spTree>
    <p:extLst>
      <p:ext uri="{BB962C8B-B14F-4D97-AF65-F5344CB8AC3E}">
        <p14:creationId xmlns:p14="http://schemas.microsoft.com/office/powerpoint/2010/main" val="380307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1900" y="796925"/>
            <a:ext cx="2195513" cy="1235075"/>
          </a:xfrm>
        </p:spPr>
      </p:sp>
      <p:sp>
        <p:nvSpPr>
          <p:cNvPr id="3" name="Notes Placeholder 2"/>
          <p:cNvSpPr>
            <a:spLocks noGrp="1"/>
          </p:cNvSpPr>
          <p:nvPr>
            <p:ph type="body" idx="1"/>
          </p:nvPr>
        </p:nvSpPr>
        <p:spPr>
          <a:xfrm>
            <a:off x="918633" y="2353874"/>
            <a:ext cx="5511800" cy="3946118"/>
          </a:xfrm>
        </p:spPr>
        <p:txBody>
          <a:bodyPr/>
          <a:lstStyle/>
          <a:p>
            <a:r>
              <a:rPr lang="en-GB" sz="1500" dirty="0"/>
              <a:t>So these were the questions that I began to ask…</a:t>
            </a:r>
          </a:p>
          <a:p>
            <a:endParaRPr lang="en-GB" sz="1500" dirty="0"/>
          </a:p>
          <a:p>
            <a:r>
              <a:rPr lang="en-GB" sz="1500" dirty="0"/>
              <a:t>I knew from my own theological study that this work was inspired by the Holy Spirit – how does it reflect what the Holy Spirit is like?</a:t>
            </a:r>
          </a:p>
          <a:p>
            <a:endParaRPr lang="en-GB" sz="1500" dirty="0"/>
          </a:p>
          <a:p>
            <a:r>
              <a:rPr lang="en-GB" sz="1500" dirty="0"/>
              <a:t>I was grappling with whether the Holy Spirit could be described as female.</a:t>
            </a:r>
          </a:p>
          <a:p>
            <a:endParaRPr lang="en-GB" sz="1500" dirty="0"/>
          </a:p>
          <a:p>
            <a:r>
              <a:rPr lang="en-GB" sz="1500" dirty="0"/>
              <a:t>I began to notice that some of the actions and characteristics of the Holy Spirit that I was teaching my congregation were evident as patterns in the research.</a:t>
            </a:r>
          </a:p>
          <a:p>
            <a:endParaRPr lang="en-GB" sz="1500" dirty="0"/>
          </a:p>
          <a:p>
            <a:r>
              <a:rPr lang="en-GB" sz="1500" dirty="0"/>
              <a:t>And so the two questions converged  - </a:t>
            </a:r>
          </a:p>
          <a:p>
            <a:endParaRPr lang="en-GB" sz="1500" dirty="0"/>
          </a:p>
          <a:p>
            <a:r>
              <a:rPr lang="en-GB" sz="1500" dirty="0"/>
              <a:t>Is this female-led, all female research into the lived experience of female Baptist ministers reflecting the nature of a feminine God?</a:t>
            </a:r>
          </a:p>
          <a:p>
            <a:endParaRPr lang="en-GB" dirty="0"/>
          </a:p>
          <a:p>
            <a:endParaRPr lang="en-GB" dirty="0"/>
          </a:p>
        </p:txBody>
      </p:sp>
      <p:sp>
        <p:nvSpPr>
          <p:cNvPr id="4" name="Slide Number Placeholder 3"/>
          <p:cNvSpPr>
            <a:spLocks noGrp="1"/>
          </p:cNvSpPr>
          <p:nvPr>
            <p:ph type="sldNum" sz="quarter" idx="5"/>
          </p:nvPr>
        </p:nvSpPr>
        <p:spPr/>
        <p:txBody>
          <a:bodyPr/>
          <a:lstStyle/>
          <a:p>
            <a:fld id="{F0F0ACD4-023B-4132-A893-A8420D897461}" type="slidenum">
              <a:rPr lang="en-GB" smtClean="0"/>
              <a:t>2</a:t>
            </a:fld>
            <a:endParaRPr lang="en-GB"/>
          </a:p>
        </p:txBody>
      </p:sp>
    </p:spTree>
    <p:extLst>
      <p:ext uri="{BB962C8B-B14F-4D97-AF65-F5344CB8AC3E}">
        <p14:creationId xmlns:p14="http://schemas.microsoft.com/office/powerpoint/2010/main" val="333380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9213" y="601663"/>
            <a:ext cx="2312987" cy="1301750"/>
          </a:xfrm>
        </p:spPr>
      </p:sp>
      <p:sp>
        <p:nvSpPr>
          <p:cNvPr id="3" name="Notes Placeholder 2"/>
          <p:cNvSpPr>
            <a:spLocks noGrp="1"/>
          </p:cNvSpPr>
          <p:nvPr>
            <p:ph type="body" idx="1"/>
          </p:nvPr>
        </p:nvSpPr>
        <p:spPr>
          <a:xfrm>
            <a:off x="688975" y="2223152"/>
            <a:ext cx="5511800" cy="5431247"/>
          </a:xfrm>
        </p:spPr>
        <p:txBody>
          <a:bodyPr/>
          <a:lstStyle/>
          <a:p>
            <a:r>
              <a:rPr lang="en-GB" sz="1500" dirty="0"/>
              <a:t>To answer these questions I needed some theological starting points.</a:t>
            </a:r>
          </a:p>
          <a:p>
            <a:endParaRPr lang="en-GB" sz="1500" dirty="0"/>
          </a:p>
          <a:p>
            <a:r>
              <a:rPr lang="en-GB" sz="1500" dirty="0"/>
              <a:t>Digging out my Spurgeon’s lecture notes I found the work of Elizabeth Johnson, an American Catholic theologian who wrote ‘She Who Is’ in 1992 – arguing for a re-evaluation of the gender of God and the use of female pronouns for God.  I learnt that such ideas were not new, but according to the research of Robert Murray the use of female imagery and female pronouns to describe the Holy Spirit can be found in Early Church writings. He argues that the place of the feminine in the divine was later imposed on Mary  and the Church as doctrine developed.  Finally Jay G. Williams wrote a paper in the 1970s, in response to questions around the ordination of women, looking for an argument for a feminine naming of the Judeo-Christian God in response to arguments that Jesus’ maleness as a priest precluded female ordination.</a:t>
            </a:r>
          </a:p>
          <a:p>
            <a:endParaRPr lang="en-GB" sz="1500" dirty="0"/>
          </a:p>
          <a:p>
            <a:r>
              <a:rPr lang="en-GB" sz="1500" dirty="0"/>
              <a:t>Since these writings I recognise how politicised the assignment of gender and use of pronouns has become in our culture, which perhaps discourages and distracts us from asking real questions about why God is so often solely spoken about as male when we know men AND women are made in God’s image and the benefits this might have.</a:t>
            </a:r>
          </a:p>
          <a:p>
            <a:endParaRPr lang="en-GB" dirty="0"/>
          </a:p>
          <a:p>
            <a:endParaRPr lang="en-GB" dirty="0"/>
          </a:p>
        </p:txBody>
      </p:sp>
      <p:sp>
        <p:nvSpPr>
          <p:cNvPr id="4" name="Slide Number Placeholder 3"/>
          <p:cNvSpPr>
            <a:spLocks noGrp="1"/>
          </p:cNvSpPr>
          <p:nvPr>
            <p:ph type="sldNum" sz="quarter" idx="5"/>
          </p:nvPr>
        </p:nvSpPr>
        <p:spPr/>
        <p:txBody>
          <a:bodyPr/>
          <a:lstStyle/>
          <a:p>
            <a:fld id="{F0F0ACD4-023B-4132-A893-A8420D897461}" type="slidenum">
              <a:rPr lang="en-GB" smtClean="0"/>
              <a:t>3</a:t>
            </a:fld>
            <a:endParaRPr lang="en-GB"/>
          </a:p>
        </p:txBody>
      </p:sp>
    </p:spTree>
    <p:extLst>
      <p:ext uri="{BB962C8B-B14F-4D97-AF65-F5344CB8AC3E}">
        <p14:creationId xmlns:p14="http://schemas.microsoft.com/office/powerpoint/2010/main" val="4149227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628650"/>
            <a:ext cx="3003550" cy="1690688"/>
          </a:xfrm>
        </p:spPr>
      </p:sp>
      <p:sp>
        <p:nvSpPr>
          <p:cNvPr id="3" name="Notes Placeholder 2"/>
          <p:cNvSpPr>
            <a:spLocks noGrp="1"/>
          </p:cNvSpPr>
          <p:nvPr>
            <p:ph type="body" idx="1"/>
          </p:nvPr>
        </p:nvSpPr>
        <p:spPr>
          <a:xfrm>
            <a:off x="688975" y="2876753"/>
            <a:ext cx="5511800" cy="6782023"/>
          </a:xfrm>
        </p:spPr>
        <p:txBody>
          <a:bodyPr/>
          <a:lstStyle/>
          <a:p>
            <a:pPr defTabSz="966338"/>
            <a:r>
              <a:rPr lang="en-GB" sz="1500" dirty="0"/>
              <a:t>I did not find Johnson’s wholesale argument convincing and understand her resistance to just ascribing feminine traits to aspects of God’s character or describing the Holy Spirit as the feminine dimension of God.  </a:t>
            </a:r>
          </a:p>
          <a:p>
            <a:pPr defTabSz="966338"/>
            <a:endParaRPr lang="en-GB" sz="1500" dirty="0"/>
          </a:p>
          <a:p>
            <a:pPr defTabSz="966338"/>
            <a:r>
              <a:rPr lang="en-GB" sz="1500" dirty="0"/>
              <a:t>However, personally, I find a stronger biblical argument for the Holy Spirit being the person of the Trinity in whom we see the most actions and characteristics which relate to female lived experience.</a:t>
            </a:r>
          </a:p>
          <a:p>
            <a:pPr defTabSz="966338"/>
            <a:endParaRPr lang="en-GB" sz="1500" dirty="0"/>
          </a:p>
          <a:p>
            <a:pPr algn="just">
              <a:lnSpc>
                <a:spcPct val="107000"/>
              </a:lnSpc>
              <a:spcAft>
                <a:spcPts val="845"/>
              </a:spcAft>
            </a:pPr>
            <a:r>
              <a:rPr lang="en-GB" sz="1500" kern="100" dirty="0">
                <a:ea typeface="Aptos" panose="020B0004020202020204" pitchFamily="34" charset="0"/>
                <a:cs typeface="Calibri" panose="020F0502020204030204" pitchFamily="34" charset="0"/>
              </a:rPr>
              <a:t>These include being a midwife, washerwoman and crafter. </a:t>
            </a:r>
          </a:p>
          <a:p>
            <a:pPr algn="just">
              <a:lnSpc>
                <a:spcPct val="107000"/>
              </a:lnSpc>
              <a:spcAft>
                <a:spcPts val="845"/>
              </a:spcAft>
            </a:pPr>
            <a:r>
              <a:rPr lang="en-GB" sz="1500" kern="100" dirty="0">
                <a:ea typeface="Aptos" panose="020B0004020202020204" pitchFamily="34" charset="0"/>
                <a:cs typeface="Calibri" panose="020F0502020204030204" pitchFamily="34" charset="0"/>
              </a:rPr>
              <a:t>Bird imagery, which is often read as a female metaphor is often associated with the work of the Holy Spirit. The Holy Spirit is described as a hovering bird in Deuteronomy 32:11, which is often taken as mothering imagery, although both male and female eagles protect their young.  </a:t>
            </a:r>
          </a:p>
          <a:p>
            <a:pPr algn="just">
              <a:lnSpc>
                <a:spcPct val="107000"/>
              </a:lnSpc>
              <a:spcAft>
                <a:spcPts val="845"/>
              </a:spcAft>
            </a:pPr>
            <a:r>
              <a:rPr lang="en-GB" sz="1500" kern="100" dirty="0">
                <a:ea typeface="Aptos" panose="020B0004020202020204" pitchFamily="34" charset="0"/>
                <a:cs typeface="Calibri" panose="020F0502020204030204" pitchFamily="34" charset="0"/>
              </a:rPr>
              <a:t>In the New Testament we see the role of the Holy Spirit in the conception and birth of Jesus and Jerome and Origen’s identified the Holy Spirit as mother at Jesus’ baptism. </a:t>
            </a:r>
          </a:p>
          <a:p>
            <a:pPr algn="just">
              <a:lnSpc>
                <a:spcPct val="107000"/>
              </a:lnSpc>
              <a:spcAft>
                <a:spcPts val="845"/>
              </a:spcAft>
            </a:pPr>
            <a:r>
              <a:rPr lang="en-GB" sz="1500" kern="100" dirty="0">
                <a:ea typeface="Aptos" panose="020B0004020202020204" pitchFamily="34" charset="0"/>
                <a:cs typeface="Calibri" panose="020F0502020204030204" pitchFamily="34" charset="0"/>
              </a:rPr>
              <a:t>Finally, there is the textual evidence of the gender of word </a:t>
            </a:r>
            <a:r>
              <a:rPr lang="en-GB" sz="1500" i="1" kern="100" dirty="0">
                <a:ea typeface="Aptos" panose="020B0004020202020204" pitchFamily="34" charset="0"/>
                <a:cs typeface="Calibri" panose="020F0502020204030204" pitchFamily="34" charset="0"/>
              </a:rPr>
              <a:t>ruach </a:t>
            </a:r>
            <a:r>
              <a:rPr lang="en-GB" sz="1500" kern="100" dirty="0">
                <a:ea typeface="Aptos" panose="020B0004020202020204" pitchFamily="34" charset="0"/>
                <a:cs typeface="Calibri" panose="020F0502020204030204" pitchFamily="34" charset="0"/>
              </a:rPr>
              <a:t>in Hebrew being feminine. </a:t>
            </a:r>
            <a:endParaRPr lang="en-GB" sz="1500" dirty="0"/>
          </a:p>
        </p:txBody>
      </p:sp>
      <p:sp>
        <p:nvSpPr>
          <p:cNvPr id="4" name="Slide Number Placeholder 3"/>
          <p:cNvSpPr>
            <a:spLocks noGrp="1"/>
          </p:cNvSpPr>
          <p:nvPr>
            <p:ph type="sldNum" sz="quarter" idx="5"/>
          </p:nvPr>
        </p:nvSpPr>
        <p:spPr/>
        <p:txBody>
          <a:bodyPr/>
          <a:lstStyle/>
          <a:p>
            <a:fld id="{F0F0ACD4-023B-4132-A893-A8420D897461}" type="slidenum">
              <a:rPr lang="en-GB" smtClean="0"/>
              <a:t>4</a:t>
            </a:fld>
            <a:endParaRPr lang="en-GB"/>
          </a:p>
        </p:txBody>
      </p:sp>
    </p:spTree>
    <p:extLst>
      <p:ext uri="{BB962C8B-B14F-4D97-AF65-F5344CB8AC3E}">
        <p14:creationId xmlns:p14="http://schemas.microsoft.com/office/powerpoint/2010/main" val="6317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9138" y="817563"/>
            <a:ext cx="3273425" cy="1841500"/>
          </a:xfrm>
        </p:spPr>
      </p:sp>
      <p:sp>
        <p:nvSpPr>
          <p:cNvPr id="3" name="Notes Placeholder 2"/>
          <p:cNvSpPr>
            <a:spLocks noGrp="1"/>
          </p:cNvSpPr>
          <p:nvPr>
            <p:ph type="body" idx="1"/>
          </p:nvPr>
        </p:nvSpPr>
        <p:spPr>
          <a:xfrm>
            <a:off x="688975" y="2982208"/>
            <a:ext cx="5511800" cy="3946118"/>
          </a:xfrm>
        </p:spPr>
        <p:txBody>
          <a:bodyPr/>
          <a:lstStyle/>
          <a:p>
            <a:r>
              <a:rPr lang="en-GB" sz="1500" dirty="0"/>
              <a:t>I concluded…</a:t>
            </a:r>
          </a:p>
          <a:p>
            <a:endParaRPr lang="en-GB" sz="1500" dirty="0"/>
          </a:p>
          <a:p>
            <a:r>
              <a:rPr lang="en-GB" sz="1500" dirty="0"/>
              <a:t>But how does this relate to Project Violet?</a:t>
            </a:r>
          </a:p>
          <a:p>
            <a:endParaRPr lang="en-GB" sz="1500" dirty="0"/>
          </a:p>
          <a:p>
            <a:r>
              <a:rPr lang="en-GB" sz="1500" dirty="0"/>
              <a:t>I identified, in the interest of space and time, three actions of the Holy Spirit which relate to the feminine or female lived experience which can be seen in Project Violet.</a:t>
            </a:r>
          </a:p>
          <a:p>
            <a:endParaRPr lang="en-GB" sz="1500" dirty="0"/>
          </a:p>
          <a:p>
            <a:r>
              <a:rPr lang="en-GB" sz="1500" dirty="0"/>
              <a:t>Creator, Collaborator and Comforter</a:t>
            </a:r>
          </a:p>
        </p:txBody>
      </p:sp>
      <p:sp>
        <p:nvSpPr>
          <p:cNvPr id="4" name="Slide Number Placeholder 3"/>
          <p:cNvSpPr>
            <a:spLocks noGrp="1"/>
          </p:cNvSpPr>
          <p:nvPr>
            <p:ph type="sldNum" sz="quarter" idx="5"/>
          </p:nvPr>
        </p:nvSpPr>
        <p:spPr/>
        <p:txBody>
          <a:bodyPr/>
          <a:lstStyle/>
          <a:p>
            <a:fld id="{F0F0ACD4-023B-4132-A893-A8420D897461}" type="slidenum">
              <a:rPr lang="en-GB" smtClean="0"/>
              <a:t>5</a:t>
            </a:fld>
            <a:endParaRPr lang="en-GB"/>
          </a:p>
        </p:txBody>
      </p:sp>
    </p:spTree>
    <p:extLst>
      <p:ext uri="{BB962C8B-B14F-4D97-AF65-F5344CB8AC3E}">
        <p14:creationId xmlns:p14="http://schemas.microsoft.com/office/powerpoint/2010/main" val="3732247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454025"/>
            <a:ext cx="2470150" cy="1390650"/>
          </a:xfrm>
        </p:spPr>
      </p:sp>
      <p:sp>
        <p:nvSpPr>
          <p:cNvPr id="3" name="Notes Placeholder 2"/>
          <p:cNvSpPr>
            <a:spLocks noGrp="1"/>
          </p:cNvSpPr>
          <p:nvPr>
            <p:ph type="body" idx="1"/>
          </p:nvPr>
        </p:nvSpPr>
        <p:spPr>
          <a:xfrm>
            <a:off x="688975" y="2034333"/>
            <a:ext cx="5511800" cy="8699255"/>
          </a:xfrm>
        </p:spPr>
        <p:txBody>
          <a:bodyPr/>
          <a:lstStyle/>
          <a:p>
            <a:pPr algn="just">
              <a:lnSpc>
                <a:spcPct val="107000"/>
              </a:lnSpc>
              <a:spcAft>
                <a:spcPts val="845"/>
              </a:spcAft>
            </a:pPr>
            <a:r>
              <a:rPr lang="en-GB" sz="1500" kern="100" dirty="0">
                <a:latin typeface="Aptos" panose="020B0004020202020204" pitchFamily="34" charset="0"/>
                <a:ea typeface="Aptos" panose="020B0004020202020204" pitchFamily="34" charset="0"/>
                <a:cs typeface="Calibri" panose="020F0502020204030204" pitchFamily="34" charset="0"/>
              </a:rPr>
              <a:t>Holy Spirit as Creator is revealed in the first words of scripture in Genesis 1:1, continues with the breathing of life into human beings in Genesis 2:7 and finds new expression with Bezalel and Oholiab being the first people noted as being filled with the Spirit so that they could create the tabernacle and objects required for worship. </a:t>
            </a:r>
          </a:p>
          <a:p>
            <a:pPr algn="just">
              <a:lnSpc>
                <a:spcPct val="107000"/>
              </a:lnSpc>
              <a:spcAft>
                <a:spcPts val="845"/>
              </a:spcAft>
            </a:pPr>
            <a:r>
              <a:rPr lang="en-GB" sz="1500" kern="100" dirty="0">
                <a:latin typeface="Aptos" panose="020B0004020202020204" pitchFamily="34" charset="0"/>
                <a:ea typeface="Aptos" panose="020B0004020202020204" pitchFamily="34" charset="0"/>
                <a:cs typeface="Calibri" panose="020F0502020204030204" pitchFamily="34" charset="0"/>
              </a:rPr>
              <a:t>Creativity is not a gendered activity, but women in their lived experience are often those who create in crafts, place-making and the bearing of life and these aspects are all seen as actions of the Holy Spirit in the bible passages above.</a:t>
            </a:r>
            <a:endParaRPr lang="en-GB" sz="15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45"/>
              </a:spcAft>
            </a:pPr>
            <a:r>
              <a:rPr lang="en-GB" sz="1500" kern="100" dirty="0">
                <a:latin typeface="Aptos" panose="020B0004020202020204" pitchFamily="34" charset="0"/>
                <a:ea typeface="Aptos" panose="020B0004020202020204" pitchFamily="34" charset="0"/>
                <a:cs typeface="Calibri" panose="020F0502020204030204" pitchFamily="34" charset="0"/>
              </a:rPr>
              <a:t>Hamilton argues that the Holy Spirit not only inspired Bezalel and Oholiab’s creativity but gave them wisdom as to how to apply it. Here I see a strong correlation with the research presented as part of Project Violet.  The exhibition itself used the creative arts in presenting the research papers visually through illustrated panels as well as the artistic display of the box of submissions of women’s experiences, sealed and held in Angus Library in Oxford.  Many of the research papers themselves were highly creative either in their presentation or their research methods.  Clare Hooper used Lego Serious Play as a means of women in SCBA The exploring and sharing what they thought affirming women leaders in their association looked like.  Alexandra </a:t>
            </a:r>
            <a:r>
              <a:rPr lang="en-GB" sz="1500" kern="100" dirty="0" err="1">
                <a:latin typeface="Aptos" panose="020B0004020202020204" pitchFamily="34" charset="0"/>
                <a:ea typeface="Aptos" panose="020B0004020202020204" pitchFamily="34" charset="0"/>
                <a:cs typeface="Calibri" panose="020F0502020204030204" pitchFamily="34" charset="0"/>
              </a:rPr>
              <a:t>Ellish</a:t>
            </a:r>
            <a:r>
              <a:rPr lang="en-GB" sz="1500" kern="100" dirty="0">
                <a:latin typeface="Aptos" panose="020B0004020202020204" pitchFamily="34" charset="0"/>
                <a:ea typeface="Aptos" panose="020B0004020202020204" pitchFamily="34" charset="0"/>
                <a:cs typeface="Calibri" panose="020F0502020204030204" pitchFamily="34" charset="0"/>
              </a:rPr>
              <a:t> and Carmel Murphy Elliot commissioned Dawn Savidge to represent their findings through a triptych powerfully conveying women’s experiences in pioneer ministry.  </a:t>
            </a:r>
          </a:p>
          <a:p>
            <a:pPr algn="just">
              <a:lnSpc>
                <a:spcPct val="107000"/>
              </a:lnSpc>
              <a:spcAft>
                <a:spcPts val="845"/>
              </a:spcAft>
            </a:pPr>
            <a:r>
              <a:rPr lang="en-GB" sz="1500" kern="100" dirty="0">
                <a:latin typeface="Aptos" panose="020B0004020202020204" pitchFamily="34" charset="0"/>
                <a:ea typeface="Aptos" panose="020B0004020202020204" pitchFamily="34" charset="0"/>
                <a:cs typeface="Calibri" panose="020F0502020204030204" pitchFamily="34" charset="0"/>
              </a:rPr>
              <a:t>Importantly, others utilised creative means to overcome communication barriers and have their voices heard in the research, namely Hayley Young and Susan Myatt. </a:t>
            </a:r>
          </a:p>
          <a:p>
            <a:pPr algn="just">
              <a:lnSpc>
                <a:spcPct val="107000"/>
              </a:lnSpc>
              <a:spcAft>
                <a:spcPts val="845"/>
              </a:spcAft>
            </a:pPr>
            <a:r>
              <a:rPr lang="en-GB" sz="1500" kern="100" dirty="0">
                <a:latin typeface="Aptos" panose="020B0004020202020204" pitchFamily="34" charset="0"/>
                <a:ea typeface="Aptos" panose="020B0004020202020204" pitchFamily="34" charset="0"/>
                <a:cs typeface="Calibri" panose="020F0502020204030204" pitchFamily="34" charset="0"/>
              </a:rPr>
              <a:t>Such creativity is the work of the Holy Spirit, as in and through the leaders, researchers and contributors to Project Violet </a:t>
            </a:r>
            <a:r>
              <a:rPr lang="en-GB" sz="1500" b="1" kern="100" dirty="0">
                <a:latin typeface="Aptos" panose="020B0004020202020204" pitchFamily="34" charset="0"/>
                <a:ea typeface="Aptos" panose="020B0004020202020204" pitchFamily="34" charset="0"/>
                <a:cs typeface="Calibri" panose="020F0502020204030204" pitchFamily="34" charset="0"/>
              </a:rPr>
              <a:t>she</a:t>
            </a:r>
            <a:r>
              <a:rPr lang="en-GB" sz="1500" kern="100" dirty="0">
                <a:latin typeface="Aptos" panose="020B0004020202020204" pitchFamily="34" charset="0"/>
                <a:ea typeface="Aptos" panose="020B0004020202020204" pitchFamily="34" charset="0"/>
                <a:cs typeface="Calibri" panose="020F0502020204030204" pitchFamily="34" charset="0"/>
              </a:rPr>
              <a:t> inspired, enabled, gave wisdom and enhanced their skills. </a:t>
            </a:r>
            <a:endParaRPr lang="en-GB" sz="1500" kern="100" dirty="0">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0F0ACD4-023B-4132-A893-A8420D897461}" type="slidenum">
              <a:rPr lang="en-GB" smtClean="0"/>
              <a:t>6</a:t>
            </a:fld>
            <a:endParaRPr lang="en-GB"/>
          </a:p>
        </p:txBody>
      </p:sp>
    </p:spTree>
    <p:extLst>
      <p:ext uri="{BB962C8B-B14F-4D97-AF65-F5344CB8AC3E}">
        <p14:creationId xmlns:p14="http://schemas.microsoft.com/office/powerpoint/2010/main" val="72261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6663" y="411163"/>
            <a:ext cx="1876425" cy="1055687"/>
          </a:xfrm>
        </p:spPr>
      </p:sp>
      <p:sp>
        <p:nvSpPr>
          <p:cNvPr id="3" name="Notes Placeholder 2"/>
          <p:cNvSpPr>
            <a:spLocks noGrp="1"/>
          </p:cNvSpPr>
          <p:nvPr>
            <p:ph type="body" idx="1"/>
          </p:nvPr>
        </p:nvSpPr>
        <p:spPr>
          <a:xfrm>
            <a:off x="688975" y="1845516"/>
            <a:ext cx="5511800" cy="7765753"/>
          </a:xfrm>
        </p:spPr>
        <p:txBody>
          <a:bodyPr/>
          <a:lstStyle/>
          <a:p>
            <a:pPr algn="just">
              <a:lnSpc>
                <a:spcPct val="107000"/>
              </a:lnSpc>
              <a:spcAft>
                <a:spcPts val="845"/>
              </a:spcAft>
            </a:pPr>
            <a:r>
              <a:rPr lang="en-GB" sz="1500" kern="100" dirty="0">
                <a:latin typeface="Aptos" panose="020B0004020202020204" pitchFamily="34" charset="0"/>
                <a:ea typeface="Aptos" panose="020B0004020202020204" pitchFamily="34" charset="0"/>
                <a:cs typeface="Calibri" panose="020F0502020204030204" pitchFamily="34" charset="0"/>
              </a:rPr>
              <a:t>A lot of our understanding of the work of the Holy Spirit is based upon Jesus’ teaching recorded in John 13-17.  Amongst the actions taught about is the Holy Spirit’s place within the Trinity, working collaboratively with Jesus and Father God in the work of reconciling the world to God through love.</a:t>
            </a:r>
          </a:p>
          <a:p>
            <a:pPr algn="just">
              <a:lnSpc>
                <a:spcPct val="107000"/>
              </a:lnSpc>
              <a:spcAft>
                <a:spcPts val="845"/>
              </a:spcAft>
            </a:pPr>
            <a:endParaRPr lang="en-GB" sz="1500" kern="100" dirty="0">
              <a:latin typeface="Aptos" panose="020B0004020202020204" pitchFamily="34" charset="0"/>
              <a:ea typeface="Aptos" panose="020B0004020202020204" pitchFamily="34" charset="0"/>
              <a:cs typeface="Calibri" panose="020F0502020204030204" pitchFamily="34" charset="0"/>
            </a:endParaRPr>
          </a:p>
          <a:p>
            <a:pPr algn="just">
              <a:lnSpc>
                <a:spcPct val="107000"/>
              </a:lnSpc>
              <a:spcAft>
                <a:spcPts val="845"/>
              </a:spcAft>
            </a:pPr>
            <a:r>
              <a:rPr lang="en-GB" sz="1500" kern="100" dirty="0">
                <a:latin typeface="Aptos" panose="020B0004020202020204" pitchFamily="34" charset="0"/>
                <a:ea typeface="Aptos" panose="020B0004020202020204" pitchFamily="34" charset="0"/>
                <a:cs typeface="Calibri" panose="020F0502020204030204" pitchFamily="34" charset="0"/>
              </a:rPr>
              <a:t>As with creativity, being collaborative is not a gendered action.  However, it is sometimes noted that women tend to prefer collaboration in leadership and working together with others to achieve a goal.  </a:t>
            </a:r>
          </a:p>
          <a:p>
            <a:pPr algn="just">
              <a:lnSpc>
                <a:spcPct val="107000"/>
              </a:lnSpc>
              <a:spcAft>
                <a:spcPts val="845"/>
              </a:spcAft>
            </a:pPr>
            <a:endParaRPr lang="en-GB" sz="15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45"/>
              </a:spcAft>
            </a:pPr>
            <a:r>
              <a:rPr lang="en-GB" sz="1500" kern="100" dirty="0">
                <a:latin typeface="Aptos" panose="020B0004020202020204" pitchFamily="34" charset="0"/>
                <a:ea typeface="Aptos" panose="020B0004020202020204" pitchFamily="34" charset="0"/>
                <a:cs typeface="Calibri" panose="020F0502020204030204" pitchFamily="34" charset="0"/>
              </a:rPr>
              <a:t>Carson notes that in describing the action of the Holy Spirit in John 14:16-21; 23-27, ‘distinctions [between the persons of the Trinity] are simultaneously maintained and blurred’. This reminded me of how much of the research from Project Violet is presented. There are several key collaborations where although the contributors are named and acknowledged, the specific work of each person is obscured as the outcome of the work produced together is of greater importance.  The Project itself was co-led by Jane and Helen, and a team of theological reflectors were chosen rather than one person. In addition, amongst the research papers themselves Alexandra </a:t>
            </a:r>
            <a:r>
              <a:rPr lang="en-GB" sz="1500" kern="100" dirty="0" err="1">
                <a:latin typeface="Aptos" panose="020B0004020202020204" pitchFamily="34" charset="0"/>
                <a:ea typeface="Aptos" panose="020B0004020202020204" pitchFamily="34" charset="0"/>
                <a:cs typeface="Calibri" panose="020F0502020204030204" pitchFamily="34" charset="0"/>
              </a:rPr>
              <a:t>Ellish</a:t>
            </a:r>
            <a:r>
              <a:rPr lang="en-GB" sz="1500" kern="100" dirty="0">
                <a:latin typeface="Aptos" panose="020B0004020202020204" pitchFamily="34" charset="0"/>
                <a:ea typeface="Aptos" panose="020B0004020202020204" pitchFamily="34" charset="0"/>
                <a:cs typeface="Calibri" panose="020F0502020204030204" pitchFamily="34" charset="0"/>
              </a:rPr>
              <a:t> and Carmen Murphy Elliott worked together.  The structure of the project itself sought to be multi-voiced and express as much diversity as possible.  </a:t>
            </a:r>
          </a:p>
          <a:p>
            <a:pPr algn="just">
              <a:lnSpc>
                <a:spcPct val="107000"/>
              </a:lnSpc>
              <a:spcAft>
                <a:spcPts val="845"/>
              </a:spcAft>
            </a:pPr>
            <a:endParaRPr lang="en-GB" sz="1500" kern="100" dirty="0">
              <a:latin typeface="Aptos" panose="020B0004020202020204" pitchFamily="34" charset="0"/>
              <a:ea typeface="Aptos" panose="020B0004020202020204" pitchFamily="34" charset="0"/>
              <a:cs typeface="Calibri" panose="020F0502020204030204" pitchFamily="34" charset="0"/>
            </a:endParaRPr>
          </a:p>
          <a:p>
            <a:pPr algn="just">
              <a:lnSpc>
                <a:spcPct val="107000"/>
              </a:lnSpc>
              <a:spcAft>
                <a:spcPts val="845"/>
              </a:spcAft>
            </a:pPr>
            <a:r>
              <a:rPr lang="en-GB" sz="1500" kern="100" dirty="0">
                <a:latin typeface="Aptos" panose="020B0004020202020204" pitchFamily="34" charset="0"/>
                <a:ea typeface="Aptos" panose="020B0004020202020204" pitchFamily="34" charset="0"/>
                <a:cs typeface="Calibri" panose="020F0502020204030204" pitchFamily="34" charset="0"/>
              </a:rPr>
              <a:t>Such collaboration, reflects the actions of the Holy Spirit, as she models such working in the Godhead itself.</a:t>
            </a:r>
            <a:endParaRPr lang="en-GB" sz="1500" kern="100" dirty="0">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0F0ACD4-023B-4132-A893-A8420D897461}" type="slidenum">
              <a:rPr lang="en-GB" smtClean="0"/>
              <a:t>7</a:t>
            </a:fld>
            <a:endParaRPr lang="en-GB"/>
          </a:p>
        </p:txBody>
      </p:sp>
    </p:spTree>
    <p:extLst>
      <p:ext uri="{BB962C8B-B14F-4D97-AF65-F5344CB8AC3E}">
        <p14:creationId xmlns:p14="http://schemas.microsoft.com/office/powerpoint/2010/main" val="1483101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781050"/>
            <a:ext cx="1676400" cy="942975"/>
          </a:xfrm>
        </p:spPr>
      </p:sp>
      <p:sp>
        <p:nvSpPr>
          <p:cNvPr id="3" name="Notes Placeholder 2"/>
          <p:cNvSpPr>
            <a:spLocks noGrp="1"/>
          </p:cNvSpPr>
          <p:nvPr>
            <p:ph type="body" idx="1"/>
          </p:nvPr>
        </p:nvSpPr>
        <p:spPr>
          <a:xfrm>
            <a:off x="688975" y="1860041"/>
            <a:ext cx="5511800" cy="7885882"/>
          </a:xfrm>
        </p:spPr>
        <p:txBody>
          <a:bodyPr/>
          <a:lstStyle/>
          <a:p>
            <a:pPr algn="just">
              <a:lnSpc>
                <a:spcPct val="107000"/>
              </a:lnSpc>
              <a:spcAft>
                <a:spcPts val="845"/>
              </a:spcAft>
            </a:pPr>
            <a:r>
              <a:rPr lang="en-GB" sz="1500" kern="100" dirty="0">
                <a:latin typeface="Aptos" panose="020B0004020202020204" pitchFamily="34" charset="0"/>
                <a:ea typeface="Aptos" panose="020B0004020202020204" pitchFamily="34" charset="0"/>
                <a:cs typeface="Calibri" panose="020F0502020204030204" pitchFamily="34" charset="0"/>
              </a:rPr>
              <a:t>Another primary motif of the Holy Spirit’s work in John’s gospel is that of the comforter.  This is one interpretation of the word ‘paraclete’ used to describe the Holy Spirit in John’s Gospel.  Literally, it means ‘one who is called alongside’ although extra biblically it is often used in a legal context as an advocate.  The association with the word comfort comes from its translation in the King James Version and perhaps is best understood from its Latin root of </a:t>
            </a:r>
            <a:r>
              <a:rPr lang="en-GB" sz="1500" i="1" kern="100" dirty="0" err="1">
                <a:latin typeface="Aptos" panose="020B0004020202020204" pitchFamily="34" charset="0"/>
                <a:ea typeface="Aptos" panose="020B0004020202020204" pitchFamily="34" charset="0"/>
                <a:cs typeface="Calibri" panose="020F0502020204030204" pitchFamily="34" charset="0"/>
              </a:rPr>
              <a:t>confortare</a:t>
            </a:r>
            <a:r>
              <a:rPr lang="en-GB" sz="1500" i="1" kern="100" dirty="0">
                <a:latin typeface="Aptos" panose="020B0004020202020204" pitchFamily="34" charset="0"/>
                <a:ea typeface="Aptos" panose="020B0004020202020204" pitchFamily="34" charset="0"/>
                <a:cs typeface="Calibri" panose="020F0502020204030204" pitchFamily="34" charset="0"/>
              </a:rPr>
              <a:t>, </a:t>
            </a:r>
            <a:r>
              <a:rPr lang="en-GB" sz="1500" kern="100" dirty="0">
                <a:latin typeface="Aptos" panose="020B0004020202020204" pitchFamily="34" charset="0"/>
                <a:ea typeface="Aptos" panose="020B0004020202020204" pitchFamily="34" charset="0"/>
                <a:cs typeface="Calibri" panose="020F0502020204030204" pitchFamily="34" charset="0"/>
              </a:rPr>
              <a:t>to bring strength.  </a:t>
            </a:r>
          </a:p>
          <a:p>
            <a:pPr algn="just">
              <a:lnSpc>
                <a:spcPct val="107000"/>
              </a:lnSpc>
              <a:spcAft>
                <a:spcPts val="845"/>
              </a:spcAft>
            </a:pPr>
            <a:endParaRPr lang="en-GB" sz="15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45"/>
              </a:spcAft>
            </a:pPr>
            <a:r>
              <a:rPr lang="en-GB" sz="1500" kern="100" dirty="0">
                <a:latin typeface="Aptos" panose="020B0004020202020204" pitchFamily="34" charset="0"/>
                <a:ea typeface="Aptos" panose="020B0004020202020204" pitchFamily="34" charset="0"/>
                <a:cs typeface="Calibri" panose="020F0502020204030204" pitchFamily="34" charset="0"/>
              </a:rPr>
              <a:t>The action of the Holy Spirit in bringing comfort is perhaps the most contentious in terms of a gendered activity.  Female lived experience often includes the giving of comfort in the contexts of personal relationships such as wife, mother or friend, in work often associated with women such as nursing and even in the church with women involved in pastoral work.  However, such roles and actions have also been historically seen as subordinate to male actions of providing, protecting or leading.  </a:t>
            </a:r>
            <a:endParaRPr lang="en-GB" sz="15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45"/>
              </a:spcAft>
            </a:pPr>
            <a:r>
              <a:rPr lang="en-GB" sz="1500" kern="100" dirty="0">
                <a:latin typeface="Aptos" panose="020B0004020202020204" pitchFamily="34" charset="0"/>
                <a:ea typeface="Aptos" panose="020B0004020202020204" pitchFamily="34" charset="0"/>
                <a:cs typeface="Calibri" panose="020F0502020204030204" pitchFamily="34" charset="0"/>
              </a:rPr>
              <a:t>In the context of Project Violet, it is more helpful to see the action of the Holy Spirit as paraclete in giving strength, coming alongside and even advocating for the voice of women in ministry to be heard.  The very existence of the project, its outcomes and calls to actions have all been called forth by the Holy Spirit as she has sought to continue her ongoing of work of guiding us into all truth.  Her work has brought comfort in the traditional and translated sense to many women ministers who have seen their truth amplified; but perhaps, if I can slip in another alliterative action – Project Violet has also brought conviction to others. The work of convicting the world of sin is also the Holy Spirit’s as described in John 16:8. </a:t>
            </a:r>
            <a:endParaRPr lang="en-GB" sz="1500" kern="100" dirty="0">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0F0ACD4-023B-4132-A893-A8420D897461}" type="slidenum">
              <a:rPr lang="en-GB" smtClean="0"/>
              <a:t>8</a:t>
            </a:fld>
            <a:endParaRPr lang="en-GB"/>
          </a:p>
        </p:txBody>
      </p:sp>
    </p:spTree>
    <p:extLst>
      <p:ext uri="{BB962C8B-B14F-4D97-AF65-F5344CB8AC3E}">
        <p14:creationId xmlns:p14="http://schemas.microsoft.com/office/powerpoint/2010/main" val="2984632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6700" y="350838"/>
            <a:ext cx="1849438" cy="1041400"/>
          </a:xfrm>
        </p:spPr>
      </p:sp>
      <p:sp>
        <p:nvSpPr>
          <p:cNvPr id="3" name="Notes Placeholder 2"/>
          <p:cNvSpPr>
            <a:spLocks noGrp="1"/>
          </p:cNvSpPr>
          <p:nvPr>
            <p:ph type="body" idx="1"/>
          </p:nvPr>
        </p:nvSpPr>
        <p:spPr>
          <a:xfrm>
            <a:off x="582467" y="1509372"/>
            <a:ext cx="5511800" cy="7728194"/>
          </a:xfrm>
        </p:spPr>
        <p:txBody>
          <a:bodyPr/>
          <a:lstStyle/>
          <a:p>
            <a:r>
              <a:rPr lang="en-GB" sz="1500" dirty="0">
                <a:latin typeface="Aptos" panose="020B0004020202020204" pitchFamily="34" charset="0"/>
                <a:ea typeface="Aptos" panose="020B0004020202020204" pitchFamily="34" charset="0"/>
                <a:cs typeface="Calibri" panose="020F0502020204030204" pitchFamily="34" charset="0"/>
              </a:rPr>
              <a:t>Project Violet is the work of women acting together in creative ways.  It has displayed and celebrated the work and experience of women in Baptist Ministry and brought comfort and conviction.</a:t>
            </a:r>
          </a:p>
          <a:p>
            <a:endParaRPr lang="en-GB" sz="1500" dirty="0">
              <a:latin typeface="Aptos" panose="020B0004020202020204" pitchFamily="34" charset="0"/>
              <a:cs typeface="Calibri" panose="020F0502020204030204" pitchFamily="34" charset="0"/>
            </a:endParaRPr>
          </a:p>
          <a:p>
            <a:pPr defTabSz="966338"/>
            <a:r>
              <a:rPr lang="en-GB" sz="1500" kern="100" dirty="0">
                <a:latin typeface="Aptos" panose="020B0004020202020204" pitchFamily="34" charset="0"/>
                <a:ea typeface="Aptos" panose="020B0004020202020204" pitchFamily="34" charset="0"/>
                <a:cs typeface="Calibri" panose="020F0502020204030204" pitchFamily="34" charset="0"/>
              </a:rPr>
              <a:t>If we choose to dare to name the Holy Spirit as female, grappling with the reality that God must contain within themselves the image of womankind and risk allowing our understanding of God to be broadened and enriched; we can speak of how </a:t>
            </a:r>
            <a:r>
              <a:rPr lang="en-GB" sz="1500" b="1" kern="100" dirty="0">
                <a:latin typeface="Aptos" panose="020B0004020202020204" pitchFamily="34" charset="0"/>
                <a:ea typeface="Aptos" panose="020B0004020202020204" pitchFamily="34" charset="0"/>
                <a:cs typeface="Calibri" panose="020F0502020204030204" pitchFamily="34" charset="0"/>
              </a:rPr>
              <a:t>she</a:t>
            </a:r>
            <a:r>
              <a:rPr lang="en-GB" sz="1500" kern="100" dirty="0">
                <a:latin typeface="Aptos" panose="020B0004020202020204" pitchFamily="34" charset="0"/>
                <a:ea typeface="Aptos" panose="020B0004020202020204" pitchFamily="34" charset="0"/>
                <a:cs typeface="Calibri" panose="020F0502020204030204" pitchFamily="34" charset="0"/>
              </a:rPr>
              <a:t> has been at work.  </a:t>
            </a:r>
          </a:p>
          <a:p>
            <a:pPr defTabSz="966338"/>
            <a:endParaRPr lang="en-GB" sz="1500" kern="100" dirty="0">
              <a:latin typeface="Aptos" panose="020B0004020202020204" pitchFamily="34" charset="0"/>
              <a:ea typeface="Aptos" panose="020B0004020202020204" pitchFamily="34" charset="0"/>
              <a:cs typeface="Calibri" panose="020F0502020204030204" pitchFamily="34" charset="0"/>
            </a:endParaRPr>
          </a:p>
          <a:p>
            <a:pPr defTabSz="966338"/>
            <a:r>
              <a:rPr lang="en-GB" sz="1500" kern="100" dirty="0">
                <a:latin typeface="Aptos" panose="020B0004020202020204" pitchFamily="34" charset="0"/>
                <a:ea typeface="Aptos" panose="020B0004020202020204" pitchFamily="34" charset="0"/>
                <a:cs typeface="Calibri" panose="020F0502020204030204" pitchFamily="34" charset="0"/>
              </a:rPr>
              <a:t>Project Violet is not </a:t>
            </a:r>
            <a:r>
              <a:rPr lang="en-GB" sz="1500" b="1" kern="100" dirty="0">
                <a:latin typeface="Aptos" panose="020B0004020202020204" pitchFamily="34" charset="0"/>
                <a:ea typeface="Aptos" panose="020B0004020202020204" pitchFamily="34" charset="0"/>
                <a:cs typeface="Calibri" panose="020F0502020204030204" pitchFamily="34" charset="0"/>
              </a:rPr>
              <a:t>just</a:t>
            </a:r>
            <a:r>
              <a:rPr lang="en-GB" sz="1500" kern="100" dirty="0">
                <a:latin typeface="Aptos" panose="020B0004020202020204" pitchFamily="34" charset="0"/>
                <a:ea typeface="Aptos" panose="020B0004020202020204" pitchFamily="34" charset="0"/>
                <a:cs typeface="Calibri" panose="020F0502020204030204" pitchFamily="34" charset="0"/>
              </a:rPr>
              <a:t> female theological research, but its processes and outcomes reflect the nature and action of the Holy Spirit, who we </a:t>
            </a:r>
            <a:r>
              <a:rPr lang="en-GB" sz="1500" b="1" kern="100" dirty="0">
                <a:latin typeface="Aptos" panose="020B0004020202020204" pitchFamily="34" charset="0"/>
                <a:ea typeface="Aptos" panose="020B0004020202020204" pitchFamily="34" charset="0"/>
                <a:cs typeface="Calibri" panose="020F0502020204030204" pitchFamily="34" charset="0"/>
              </a:rPr>
              <a:t>can</a:t>
            </a:r>
            <a:r>
              <a:rPr lang="en-GB" sz="1500" kern="100" dirty="0">
                <a:latin typeface="Aptos" panose="020B0004020202020204" pitchFamily="34" charset="0"/>
                <a:ea typeface="Aptos" panose="020B0004020202020204" pitchFamily="34" charset="0"/>
                <a:cs typeface="Calibri" panose="020F0502020204030204" pitchFamily="34" charset="0"/>
              </a:rPr>
              <a:t> name, if we chose, as feminine. </a:t>
            </a:r>
          </a:p>
          <a:p>
            <a:pPr defTabSz="966338"/>
            <a:r>
              <a:rPr lang="en-GB" sz="1500" kern="100" dirty="0">
                <a:latin typeface="Aptos" panose="020B0004020202020204" pitchFamily="34" charset="0"/>
                <a:ea typeface="Aptos" panose="020B0004020202020204" pitchFamily="34" charset="0"/>
                <a:cs typeface="Calibri" panose="020F0502020204030204" pitchFamily="34" charset="0"/>
              </a:rPr>
              <a:t>In doing so, we find the feminine in Project Violet. </a:t>
            </a:r>
          </a:p>
          <a:p>
            <a:pPr defTabSz="966338"/>
            <a:endParaRPr lang="en-GB" sz="1500" kern="100" dirty="0">
              <a:latin typeface="Aptos" panose="020B0004020202020204" pitchFamily="34" charset="0"/>
              <a:ea typeface="Aptos" panose="020B0004020202020204" pitchFamily="34" charset="0"/>
              <a:cs typeface="Calibri" panose="020F0502020204030204" pitchFamily="34" charset="0"/>
            </a:endParaRPr>
          </a:p>
          <a:p>
            <a:pPr defTabSz="966338"/>
            <a:r>
              <a:rPr lang="en-GB" sz="1500" kern="100" dirty="0">
                <a:latin typeface="Aptos" panose="020B0004020202020204" pitchFamily="34" charset="0"/>
                <a:ea typeface="Aptos" panose="020B0004020202020204" pitchFamily="34" charset="0"/>
                <a:cs typeface="Calibri" panose="020F0502020204030204" pitchFamily="34" charset="0"/>
              </a:rPr>
              <a:t>Most importantly, this idea reinforces the value of women engaging in theological research as in doing so they uniquely reveal something of the nature and action of God in the world.  </a:t>
            </a:r>
            <a:endParaRPr lang="en-GB" sz="1500" kern="100" dirty="0">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0F0ACD4-023B-4132-A893-A8420D897461}" type="slidenum">
              <a:rPr lang="en-GB" smtClean="0"/>
              <a:t>9</a:t>
            </a:fld>
            <a:endParaRPr lang="en-GB"/>
          </a:p>
        </p:txBody>
      </p:sp>
    </p:spTree>
    <p:extLst>
      <p:ext uri="{BB962C8B-B14F-4D97-AF65-F5344CB8AC3E}">
        <p14:creationId xmlns:p14="http://schemas.microsoft.com/office/powerpoint/2010/main" val="28758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1/12/2025</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000081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1/12/2025</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4921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1/12/2025</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88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1/12/2025</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46442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1/12/2025</a:t>
            </a:fld>
            <a:endParaRPr lang="en-US" dirty="0"/>
          </a:p>
        </p:txBody>
      </p:sp>
    </p:spTree>
    <p:extLst>
      <p:ext uri="{BB962C8B-B14F-4D97-AF65-F5344CB8AC3E}">
        <p14:creationId xmlns:p14="http://schemas.microsoft.com/office/powerpoint/2010/main" val="310307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1/12/2025</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7716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1/12/2025</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040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1/12/2025</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4308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1/12/2025</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2451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1/12/2025</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5452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1/12/2025</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2066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1/12/2025</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2932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158" y="1068946"/>
            <a:ext cx="4960104" cy="47355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583" y="1197735"/>
            <a:ext cx="4641209" cy="4474618"/>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8F0FF12-539B-C878-FB4F-6F4DC35A5DF1}"/>
              </a:ext>
            </a:extLst>
          </p:cNvPr>
          <p:cNvSpPr>
            <a:spLocks noGrp="1"/>
          </p:cNvSpPr>
          <p:nvPr>
            <p:ph type="ctrTitle"/>
          </p:nvPr>
        </p:nvSpPr>
        <p:spPr>
          <a:xfrm>
            <a:off x="1275008" y="1986809"/>
            <a:ext cx="4641209" cy="2374981"/>
          </a:xfrm>
        </p:spPr>
        <p:txBody>
          <a:bodyPr anchor="b">
            <a:noAutofit/>
          </a:bodyPr>
          <a:lstStyle/>
          <a:p>
            <a:pPr algn="ctr">
              <a:lnSpc>
                <a:spcPct val="110000"/>
              </a:lnSpc>
            </a:pPr>
            <a:r>
              <a:rPr lang="en-GB" sz="3200" b="1" cap="none" dirty="0">
                <a:solidFill>
                  <a:schemeClr val="tx1">
                    <a:lumMod val="75000"/>
                    <a:lumOff val="25000"/>
                  </a:schemeClr>
                </a:solidFill>
                <a:latin typeface="Aptos Display" panose="020B0004020202020204" pitchFamily="34" charset="0"/>
                <a:ea typeface="Calibri" panose="020F0502020204030204" pitchFamily="34" charset="0"/>
                <a:cs typeface="Calibri" panose="020F0502020204030204" pitchFamily="34" charset="0"/>
              </a:rPr>
              <a:t>What sort of God? </a:t>
            </a:r>
            <a:br>
              <a:rPr lang="en-GB" sz="3200" b="1" cap="none" dirty="0">
                <a:solidFill>
                  <a:schemeClr val="tx1">
                    <a:lumMod val="75000"/>
                    <a:lumOff val="25000"/>
                  </a:schemeClr>
                </a:solidFill>
                <a:latin typeface="Aptos Display" panose="020B0004020202020204" pitchFamily="34" charset="0"/>
                <a:ea typeface="Calibri" panose="020F0502020204030204" pitchFamily="34" charset="0"/>
                <a:cs typeface="Calibri" panose="020F0502020204030204" pitchFamily="34" charset="0"/>
              </a:rPr>
            </a:br>
            <a:br>
              <a:rPr lang="en-GB" sz="3200" b="1" cap="none" dirty="0">
                <a:solidFill>
                  <a:schemeClr val="tx1">
                    <a:lumMod val="75000"/>
                    <a:lumOff val="25000"/>
                  </a:schemeClr>
                </a:solidFill>
                <a:latin typeface="Aptos Display" panose="020B0004020202020204" pitchFamily="34" charset="0"/>
                <a:ea typeface="Calibri" panose="020F0502020204030204" pitchFamily="34" charset="0"/>
                <a:cs typeface="Calibri" panose="020F0502020204030204" pitchFamily="34" charset="0"/>
              </a:rPr>
            </a:br>
            <a:r>
              <a:rPr lang="en-GB" sz="3200" b="1" cap="none" dirty="0">
                <a:solidFill>
                  <a:schemeClr val="tx1">
                    <a:lumMod val="75000"/>
                    <a:lumOff val="25000"/>
                  </a:schemeClr>
                </a:solidFill>
                <a:latin typeface="Aptos Display" panose="020B0004020202020204" pitchFamily="34" charset="0"/>
                <a:ea typeface="Calibri" panose="020F0502020204030204" pitchFamily="34" charset="0"/>
                <a:cs typeface="Calibri" panose="020F0502020204030204" pitchFamily="34" charset="0"/>
              </a:rPr>
              <a:t>Finding the Feminine in the Project </a:t>
            </a:r>
            <a:r>
              <a:rPr lang="en-GB" sz="3200" dirty="0">
                <a:solidFill>
                  <a:schemeClr val="tx1">
                    <a:lumMod val="75000"/>
                    <a:lumOff val="25000"/>
                  </a:schemeClr>
                </a:solidFill>
                <a:latin typeface="Aptos Display" panose="020B0004020202020204" pitchFamily="34" charset="0"/>
                <a:ea typeface="Calibri" panose="020F0502020204030204" pitchFamily="34" charset="0"/>
                <a:cs typeface="Calibri" panose="020F0502020204030204" pitchFamily="34" charset="0"/>
              </a:rPr>
              <a:t>V</a:t>
            </a:r>
            <a:r>
              <a:rPr lang="en-GB" sz="3200" b="1" cap="none" dirty="0">
                <a:solidFill>
                  <a:schemeClr val="tx1">
                    <a:lumMod val="75000"/>
                    <a:lumOff val="25000"/>
                  </a:schemeClr>
                </a:solidFill>
                <a:latin typeface="Aptos Display" panose="020B0004020202020204" pitchFamily="34" charset="0"/>
                <a:ea typeface="Calibri" panose="020F0502020204030204" pitchFamily="34" charset="0"/>
                <a:cs typeface="Calibri" panose="020F0502020204030204" pitchFamily="34" charset="0"/>
              </a:rPr>
              <a:t>iolet Research</a:t>
            </a:r>
          </a:p>
        </p:txBody>
      </p:sp>
      <p:sp>
        <p:nvSpPr>
          <p:cNvPr id="3" name="Subtitle 2">
            <a:extLst>
              <a:ext uri="{FF2B5EF4-FFF2-40B4-BE49-F238E27FC236}">
                <a16:creationId xmlns:a16="http://schemas.microsoft.com/office/drawing/2014/main" id="{28E889CB-3C90-5D3E-DE66-43A524BD65BB}"/>
              </a:ext>
            </a:extLst>
          </p:cNvPr>
          <p:cNvSpPr>
            <a:spLocks noGrp="1"/>
          </p:cNvSpPr>
          <p:nvPr>
            <p:ph type="subTitle" idx="1"/>
          </p:nvPr>
        </p:nvSpPr>
        <p:spPr>
          <a:xfrm>
            <a:off x="1666933" y="4361790"/>
            <a:ext cx="3283888" cy="816301"/>
          </a:xfrm>
        </p:spPr>
        <p:txBody>
          <a:bodyPr anchor="t">
            <a:normAutofit/>
          </a:bodyPr>
          <a:lstStyle/>
          <a:p>
            <a:pPr algn="ctr"/>
            <a:r>
              <a:rPr lang="en-GB" sz="2800" cap="none" dirty="0">
                <a:solidFill>
                  <a:schemeClr val="tx1">
                    <a:lumMod val="75000"/>
                    <a:lumOff val="25000"/>
                  </a:schemeClr>
                </a:solidFill>
                <a:latin typeface="Aptos Display" panose="020B0004020202020204" pitchFamily="34" charset="0"/>
                <a:ea typeface="Calibri" panose="020F0502020204030204" pitchFamily="34" charset="0"/>
                <a:cs typeface="Calibri" panose="020F0502020204030204" pitchFamily="34" charset="0"/>
              </a:rPr>
              <a:t>Revd Rachel Waitt</a:t>
            </a:r>
          </a:p>
        </p:txBody>
      </p:sp>
      <p:pic>
        <p:nvPicPr>
          <p:cNvPr id="4" name="Picture 3">
            <a:extLst>
              <a:ext uri="{FF2B5EF4-FFF2-40B4-BE49-F238E27FC236}">
                <a16:creationId xmlns:a16="http://schemas.microsoft.com/office/drawing/2014/main" id="{69C10FC8-EFAC-6810-9985-AEA82FEA92F6}"/>
              </a:ext>
            </a:extLst>
          </p:cNvPr>
          <p:cNvPicPr>
            <a:picLocks noChangeAspect="1"/>
          </p:cNvPicPr>
          <p:nvPr/>
        </p:nvPicPr>
        <p:blipFill>
          <a:blip r:embed="rId3"/>
          <a:stretch>
            <a:fillRect/>
          </a:stretch>
        </p:blipFill>
        <p:spPr>
          <a:xfrm>
            <a:off x="6893487" y="1276508"/>
            <a:ext cx="4304983" cy="4304983"/>
          </a:xfrm>
          <a:prstGeom prst="rect">
            <a:avLst/>
          </a:prstGeom>
        </p:spPr>
      </p:pic>
    </p:spTree>
    <p:extLst>
      <p:ext uri="{BB962C8B-B14F-4D97-AF65-F5344CB8AC3E}">
        <p14:creationId xmlns:p14="http://schemas.microsoft.com/office/powerpoint/2010/main" val="9586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A0C85154-A17C-A50F-D1AB-80A4C4FB04B2}"/>
              </a:ext>
            </a:extLst>
          </p:cNvPr>
          <p:cNvSpPr/>
          <p:nvPr/>
        </p:nvSpPr>
        <p:spPr>
          <a:xfrm>
            <a:off x="6574972" y="37605"/>
            <a:ext cx="3521527" cy="2525487"/>
          </a:xfrm>
          <a:prstGeom prst="cloudCallout">
            <a:avLst>
              <a:gd name="adj1" fmla="val 67325"/>
              <a:gd name="adj2" fmla="val 76691"/>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4E676ABA-587F-2CDD-E6DF-78E449D96A5E}"/>
              </a:ext>
            </a:extLst>
          </p:cNvPr>
          <p:cNvSpPr txBox="1"/>
          <p:nvPr/>
        </p:nvSpPr>
        <p:spPr>
          <a:xfrm>
            <a:off x="6574972" y="881483"/>
            <a:ext cx="3407228" cy="1077218"/>
          </a:xfrm>
          <a:prstGeom prst="rect">
            <a:avLst/>
          </a:prstGeom>
          <a:noFill/>
        </p:spPr>
        <p:txBody>
          <a:bodyPr wrap="square" rtlCol="0">
            <a:spAutoFit/>
          </a:bodyPr>
          <a:lstStyle/>
          <a:p>
            <a:pPr algn="ctr"/>
            <a:r>
              <a:rPr lang="en-GB" sz="3200" b="1" dirty="0">
                <a:latin typeface="Aptos Display" panose="020B0004020202020204" pitchFamily="34" charset="0"/>
              </a:rPr>
              <a:t>Is the Holy Spirit female?</a:t>
            </a:r>
          </a:p>
        </p:txBody>
      </p:sp>
      <p:sp>
        <p:nvSpPr>
          <p:cNvPr id="4" name="Thought Bubble: Cloud 3">
            <a:extLst>
              <a:ext uri="{FF2B5EF4-FFF2-40B4-BE49-F238E27FC236}">
                <a16:creationId xmlns:a16="http://schemas.microsoft.com/office/drawing/2014/main" id="{DC752037-8029-22AE-8A8A-7692D651CE9B}"/>
              </a:ext>
            </a:extLst>
          </p:cNvPr>
          <p:cNvSpPr/>
          <p:nvPr/>
        </p:nvSpPr>
        <p:spPr>
          <a:xfrm>
            <a:off x="438479" y="205378"/>
            <a:ext cx="5896742" cy="4007393"/>
          </a:xfrm>
          <a:prstGeom prst="cloudCallout">
            <a:avLst>
              <a:gd name="adj1" fmla="val -45335"/>
              <a:gd name="adj2" fmla="val 70370"/>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3200" b="1" dirty="0">
              <a:latin typeface="Aptos Display" panose="020B0004020202020204" pitchFamily="34" charset="0"/>
            </a:endParaRPr>
          </a:p>
        </p:txBody>
      </p:sp>
      <p:sp>
        <p:nvSpPr>
          <p:cNvPr id="6" name="TextBox 5">
            <a:extLst>
              <a:ext uri="{FF2B5EF4-FFF2-40B4-BE49-F238E27FC236}">
                <a16:creationId xmlns:a16="http://schemas.microsoft.com/office/drawing/2014/main" id="{ACA6B640-7A70-91A8-AD8A-2C53DDBA0E1B}"/>
              </a:ext>
            </a:extLst>
          </p:cNvPr>
          <p:cNvSpPr txBox="1"/>
          <p:nvPr/>
        </p:nvSpPr>
        <p:spPr>
          <a:xfrm>
            <a:off x="903513" y="1178022"/>
            <a:ext cx="4474029" cy="2062103"/>
          </a:xfrm>
          <a:prstGeom prst="rect">
            <a:avLst/>
          </a:prstGeom>
          <a:noFill/>
        </p:spPr>
        <p:txBody>
          <a:bodyPr wrap="square" rtlCol="0">
            <a:spAutoFit/>
          </a:bodyPr>
          <a:lstStyle/>
          <a:p>
            <a:pPr algn="ctr"/>
            <a:r>
              <a:rPr lang="en-GB" sz="3200" b="1" dirty="0">
                <a:latin typeface="Aptos Display" panose="020B0004020202020204" pitchFamily="34" charset="0"/>
              </a:rPr>
              <a:t>The Holy Spirit inspired and led this work. What does it say about what the Holy Spirit is like?</a:t>
            </a:r>
          </a:p>
        </p:txBody>
      </p:sp>
      <p:sp>
        <p:nvSpPr>
          <p:cNvPr id="7" name="Thought Bubble: Cloud 6">
            <a:extLst>
              <a:ext uri="{FF2B5EF4-FFF2-40B4-BE49-F238E27FC236}">
                <a16:creationId xmlns:a16="http://schemas.microsoft.com/office/drawing/2014/main" id="{57152A4C-AA39-ADA1-E4A5-CC5288CBCDC7}"/>
              </a:ext>
            </a:extLst>
          </p:cNvPr>
          <p:cNvSpPr/>
          <p:nvPr/>
        </p:nvSpPr>
        <p:spPr>
          <a:xfrm>
            <a:off x="5406415" y="3130827"/>
            <a:ext cx="5468414" cy="3689567"/>
          </a:xfrm>
          <a:prstGeom prst="cloudCallout">
            <a:avLst>
              <a:gd name="adj1" fmla="val -80698"/>
              <a:gd name="adj2" fmla="val 34717"/>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3200" b="1" dirty="0">
              <a:latin typeface="Aptos Display" panose="020B0004020202020204" pitchFamily="34" charset="0"/>
            </a:endParaRPr>
          </a:p>
        </p:txBody>
      </p:sp>
      <p:sp>
        <p:nvSpPr>
          <p:cNvPr id="8" name="TextBox 7">
            <a:extLst>
              <a:ext uri="{FF2B5EF4-FFF2-40B4-BE49-F238E27FC236}">
                <a16:creationId xmlns:a16="http://schemas.microsoft.com/office/drawing/2014/main" id="{4FE09122-DA08-CB7C-BB62-953EDD9BE0B2}"/>
              </a:ext>
            </a:extLst>
          </p:cNvPr>
          <p:cNvSpPr txBox="1"/>
          <p:nvPr/>
        </p:nvSpPr>
        <p:spPr>
          <a:xfrm>
            <a:off x="6335221" y="3995057"/>
            <a:ext cx="3962665" cy="2062103"/>
          </a:xfrm>
          <a:prstGeom prst="rect">
            <a:avLst/>
          </a:prstGeom>
          <a:noFill/>
        </p:spPr>
        <p:txBody>
          <a:bodyPr wrap="square" rtlCol="0">
            <a:spAutoFit/>
          </a:bodyPr>
          <a:lstStyle/>
          <a:p>
            <a:r>
              <a:rPr lang="en-GB" sz="3200" b="1" dirty="0">
                <a:latin typeface="Aptos Display" panose="020B0004020202020204" pitchFamily="34" charset="0"/>
                <a:ea typeface="Calibri" panose="020F0502020204030204" pitchFamily="34" charset="0"/>
                <a:cs typeface="Calibri" panose="020F0502020204030204" pitchFamily="34" charset="0"/>
              </a:rPr>
              <a:t>Is this all-female research reflecting  the feminine nature of God?</a:t>
            </a:r>
          </a:p>
        </p:txBody>
      </p:sp>
    </p:spTree>
    <p:extLst>
      <p:ext uri="{BB962C8B-B14F-4D97-AF65-F5344CB8AC3E}">
        <p14:creationId xmlns:p14="http://schemas.microsoft.com/office/powerpoint/2010/main" val="847292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965AC66-F763-243A-3829-DA36134EF069}"/>
              </a:ext>
            </a:extLst>
          </p:cNvPr>
          <p:cNvSpPr>
            <a:spLocks noGrp="1"/>
          </p:cNvSpPr>
          <p:nvPr>
            <p:ph type="title" idx="4294967295"/>
          </p:nvPr>
        </p:nvSpPr>
        <p:spPr>
          <a:xfrm>
            <a:off x="5713298" y="-315466"/>
            <a:ext cx="6705600" cy="1293893"/>
          </a:xfrm>
        </p:spPr>
        <p:txBody>
          <a:bodyPr vert="horz" lIns="109728" tIns="109728" rIns="109728" bIns="91440" rtlCol="0" anchor="b">
            <a:noAutofit/>
          </a:bodyPr>
          <a:lstStyle/>
          <a:p>
            <a:r>
              <a:rPr lang="en-US" sz="4000" dirty="0">
                <a:latin typeface="Aptos Display" panose="020B0004020202020204" pitchFamily="34" charset="0"/>
              </a:rPr>
              <a:t>Theological Starting Points</a:t>
            </a:r>
          </a:p>
        </p:txBody>
      </p:sp>
      <p:sp>
        <p:nvSpPr>
          <p:cNvPr id="19" name="Freeform: Shape 18">
            <a:extLst>
              <a:ext uri="{FF2B5EF4-FFF2-40B4-BE49-F238E27FC236}">
                <a16:creationId xmlns:a16="http://schemas.microsoft.com/office/drawing/2014/main" id="{9F87E4D0-D347-4DA8-81D7-104733308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93" y="1074738"/>
            <a:ext cx="4906732" cy="46798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9DC9CEF6-58E1-4D78-BBBE-76F779AD9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555" y="898498"/>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47AF1248-67F7-4FEF-8D1D-FE33661A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266" y="993913"/>
            <a:ext cx="5101442" cy="485195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a16="http://schemas.microsoft.com/office/drawing/2014/main" id="{76FEC776-5FE1-F1CB-37AD-2EE2510A1229}"/>
              </a:ext>
            </a:extLst>
          </p:cNvPr>
          <p:cNvPicPr>
            <a:picLocks noChangeAspect="1"/>
          </p:cNvPicPr>
          <p:nvPr/>
        </p:nvPicPr>
        <p:blipFill>
          <a:blip r:embed="rId3"/>
          <a:srcRect l="11249" r="19309" b="1"/>
          <a:stretch/>
        </p:blipFill>
        <p:spPr>
          <a:xfrm>
            <a:off x="1033670" y="1288109"/>
            <a:ext cx="4349282" cy="4221274"/>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p:spPr>
      </p:pic>
      <p:sp>
        <p:nvSpPr>
          <p:cNvPr id="10" name="TextBox 9">
            <a:extLst>
              <a:ext uri="{FF2B5EF4-FFF2-40B4-BE49-F238E27FC236}">
                <a16:creationId xmlns:a16="http://schemas.microsoft.com/office/drawing/2014/main" id="{AF50098C-5C50-A20B-E1FF-2D1BCEDC4AAF}"/>
              </a:ext>
            </a:extLst>
          </p:cNvPr>
          <p:cNvSpPr txBox="1"/>
          <p:nvPr/>
        </p:nvSpPr>
        <p:spPr>
          <a:xfrm>
            <a:off x="6136140" y="1074738"/>
            <a:ext cx="5859917" cy="5467576"/>
          </a:xfrm>
          <a:prstGeom prst="rect">
            <a:avLst/>
          </a:prstGeom>
        </p:spPr>
        <p:txBody>
          <a:bodyPr vert="horz" lIns="109728" tIns="109728" rIns="109728" bIns="91440" rtlCol="0">
            <a:noAutofit/>
          </a:bodyPr>
          <a:lstStyle/>
          <a:p>
            <a:pPr>
              <a:spcBef>
                <a:spcPts val="600"/>
              </a:spcBef>
            </a:pPr>
            <a:endParaRPr lang="en-US" sz="3200" spc="150" dirty="0">
              <a:solidFill>
                <a:schemeClr val="tx1">
                  <a:lumMod val="75000"/>
                  <a:lumOff val="25000"/>
                </a:schemeClr>
              </a:solidFill>
              <a:latin typeface="Aptos Display" panose="020B0004020202020204" pitchFamily="34" charset="0"/>
            </a:endParaRPr>
          </a:p>
        </p:txBody>
      </p:sp>
      <p:sp>
        <p:nvSpPr>
          <p:cNvPr id="11" name="TextBox 10">
            <a:extLst>
              <a:ext uri="{FF2B5EF4-FFF2-40B4-BE49-F238E27FC236}">
                <a16:creationId xmlns:a16="http://schemas.microsoft.com/office/drawing/2014/main" id="{47A51445-87FE-DC33-4035-349DF0A94FE5}"/>
              </a:ext>
            </a:extLst>
          </p:cNvPr>
          <p:cNvSpPr txBox="1"/>
          <p:nvPr/>
        </p:nvSpPr>
        <p:spPr>
          <a:xfrm>
            <a:off x="6313714" y="1300147"/>
            <a:ext cx="5512146" cy="5016758"/>
          </a:xfrm>
          <a:prstGeom prst="rect">
            <a:avLst/>
          </a:prstGeom>
          <a:noFill/>
        </p:spPr>
        <p:txBody>
          <a:bodyPr wrap="square" rtlCol="0">
            <a:spAutoFit/>
          </a:bodyPr>
          <a:lstStyle/>
          <a:p>
            <a:pPr marL="457200" indent="-457200">
              <a:buFont typeface="Courier New" panose="02070309020205020404" pitchFamily="49" charset="0"/>
              <a:buChar char="o"/>
            </a:pPr>
            <a:r>
              <a:rPr lang="en-GB" sz="3200" dirty="0">
                <a:latin typeface="Aptos Display" panose="020B0004020202020204" pitchFamily="34" charset="0"/>
              </a:rPr>
              <a:t>Elizabeth Johnson, </a:t>
            </a:r>
          </a:p>
          <a:p>
            <a:r>
              <a:rPr lang="en-GB" sz="3200" dirty="0">
                <a:latin typeface="Aptos Display" panose="020B0004020202020204" pitchFamily="34" charset="0"/>
              </a:rPr>
              <a:t>      She Who Is (1992)</a:t>
            </a:r>
          </a:p>
          <a:p>
            <a:endParaRPr lang="en-GB" sz="3200" dirty="0">
              <a:latin typeface="Aptos Display" panose="020B0004020202020204" pitchFamily="34" charset="0"/>
            </a:endParaRPr>
          </a:p>
          <a:p>
            <a:pPr marL="457200" indent="-457200">
              <a:buFont typeface="Courier New" panose="02070309020205020404" pitchFamily="49" charset="0"/>
              <a:buChar char="o"/>
            </a:pPr>
            <a:r>
              <a:rPr lang="en-GB" sz="3200" dirty="0">
                <a:latin typeface="Aptos Display" panose="020B0004020202020204" pitchFamily="34" charset="0"/>
              </a:rPr>
              <a:t>Robert Murray, Symbols of Church and Kingdom (2006)</a:t>
            </a:r>
          </a:p>
          <a:p>
            <a:endParaRPr lang="en-GB" sz="3200" dirty="0">
              <a:latin typeface="Aptos Display" panose="020B0004020202020204" pitchFamily="34" charset="0"/>
            </a:endParaRPr>
          </a:p>
          <a:p>
            <a:pPr marL="457200" indent="-457200">
              <a:buFont typeface="Courier New" panose="02070309020205020404" pitchFamily="49" charset="0"/>
              <a:buChar char="o"/>
            </a:pPr>
            <a:r>
              <a:rPr lang="en-GB" sz="3200" dirty="0">
                <a:latin typeface="Aptos Display" panose="020B0004020202020204" pitchFamily="34" charset="0"/>
              </a:rPr>
              <a:t>Jay G. Williams, Yahweh, Women and the Trinity, </a:t>
            </a:r>
            <a:r>
              <a:rPr lang="en-GB" sz="3200" i="1" dirty="0">
                <a:latin typeface="Aptos Display" panose="020B0004020202020204" pitchFamily="34" charset="0"/>
              </a:rPr>
              <a:t>Theology</a:t>
            </a:r>
            <a:r>
              <a:rPr lang="en-GB" sz="3200" dirty="0">
                <a:latin typeface="Aptos Display" panose="020B0004020202020204" pitchFamily="34" charset="0"/>
              </a:rPr>
              <a:t> (1975)</a:t>
            </a:r>
          </a:p>
          <a:p>
            <a:pPr marL="457200" indent="-457200">
              <a:buFont typeface="Courier New" panose="02070309020205020404" pitchFamily="49" charset="0"/>
              <a:buChar char="o"/>
            </a:pPr>
            <a:endParaRPr lang="en-GB" sz="3200" dirty="0">
              <a:latin typeface="Aptos Display" panose="020B0004020202020204" pitchFamily="34" charset="0"/>
            </a:endParaRPr>
          </a:p>
        </p:txBody>
      </p:sp>
      <p:sp>
        <p:nvSpPr>
          <p:cNvPr id="12" name="TextBox 11">
            <a:extLst>
              <a:ext uri="{FF2B5EF4-FFF2-40B4-BE49-F238E27FC236}">
                <a16:creationId xmlns:a16="http://schemas.microsoft.com/office/drawing/2014/main" id="{797E463E-CC01-C841-E36A-852B46C277F2}"/>
              </a:ext>
            </a:extLst>
          </p:cNvPr>
          <p:cNvSpPr txBox="1"/>
          <p:nvPr/>
        </p:nvSpPr>
        <p:spPr>
          <a:xfrm>
            <a:off x="323118" y="5913328"/>
            <a:ext cx="2885193" cy="461665"/>
          </a:xfrm>
          <a:prstGeom prst="rect">
            <a:avLst/>
          </a:prstGeom>
          <a:noFill/>
        </p:spPr>
        <p:txBody>
          <a:bodyPr wrap="square" rtlCol="0">
            <a:spAutoFit/>
          </a:bodyPr>
          <a:lstStyle/>
          <a:p>
            <a:r>
              <a:rPr lang="en-GB" sz="2400" dirty="0">
                <a:latin typeface="Aptos Display" panose="020B0004020202020204" pitchFamily="34" charset="0"/>
              </a:rPr>
              <a:t>Elizabeth Johnson</a:t>
            </a:r>
          </a:p>
        </p:txBody>
      </p:sp>
    </p:spTree>
    <p:extLst>
      <p:ext uri="{BB962C8B-B14F-4D97-AF65-F5344CB8AC3E}">
        <p14:creationId xmlns:p14="http://schemas.microsoft.com/office/powerpoint/2010/main" val="1150575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7CD3C3-7853-75E3-21E7-3BCB27DD3372}"/>
              </a:ext>
            </a:extLst>
          </p:cNvPr>
          <p:cNvSpPr txBox="1"/>
          <p:nvPr/>
        </p:nvSpPr>
        <p:spPr>
          <a:xfrm>
            <a:off x="620486" y="424543"/>
            <a:ext cx="11157857" cy="1323439"/>
          </a:xfrm>
          <a:prstGeom prst="rect">
            <a:avLst/>
          </a:prstGeom>
          <a:noFill/>
        </p:spPr>
        <p:txBody>
          <a:bodyPr wrap="square" rtlCol="0">
            <a:spAutoFit/>
          </a:bodyPr>
          <a:lstStyle/>
          <a:p>
            <a:pPr algn="ctr"/>
            <a:r>
              <a:rPr lang="en-GB" sz="4000" b="1" dirty="0">
                <a:latin typeface="Aptos Display" panose="020B0004020202020204" pitchFamily="34" charset="0"/>
              </a:rPr>
              <a:t>Biblical Arguments for describing the Holy Spirit in Feminine Terms</a:t>
            </a:r>
          </a:p>
        </p:txBody>
      </p:sp>
      <p:sp>
        <p:nvSpPr>
          <p:cNvPr id="4" name="TextBox 3">
            <a:extLst>
              <a:ext uri="{FF2B5EF4-FFF2-40B4-BE49-F238E27FC236}">
                <a16:creationId xmlns:a16="http://schemas.microsoft.com/office/drawing/2014/main" id="{DC44C7BC-9A48-5635-D9F6-21EE60F486B6}"/>
              </a:ext>
            </a:extLst>
          </p:cNvPr>
          <p:cNvSpPr txBox="1"/>
          <p:nvPr/>
        </p:nvSpPr>
        <p:spPr>
          <a:xfrm>
            <a:off x="5385029" y="1915886"/>
            <a:ext cx="6270172" cy="3416320"/>
          </a:xfrm>
          <a:prstGeom prst="rect">
            <a:avLst/>
          </a:prstGeom>
          <a:noFill/>
        </p:spPr>
        <p:txBody>
          <a:bodyPr wrap="square" rtlCol="0">
            <a:spAutoFit/>
          </a:bodyPr>
          <a:lstStyle/>
          <a:p>
            <a:pPr marL="285750" indent="-285750">
              <a:buFont typeface="Courier New" panose="02070309020205020404" pitchFamily="49" charset="0"/>
              <a:buChar char="o"/>
            </a:pPr>
            <a:r>
              <a:rPr lang="en-GB" sz="3200" dirty="0">
                <a:latin typeface="Aptos Display" panose="020B0004020202020204" pitchFamily="34" charset="0"/>
              </a:rPr>
              <a:t>Actions relate to female lived experience</a:t>
            </a:r>
          </a:p>
          <a:p>
            <a:endParaRPr lang="en-GB" sz="800" dirty="0">
              <a:latin typeface="Aptos Display" panose="020B0004020202020204" pitchFamily="34" charset="0"/>
            </a:endParaRPr>
          </a:p>
          <a:p>
            <a:pPr marL="285750" indent="-285750">
              <a:buFont typeface="Courier New" panose="02070309020205020404" pitchFamily="49" charset="0"/>
              <a:buChar char="o"/>
            </a:pPr>
            <a:r>
              <a:rPr lang="en-GB" sz="3200" dirty="0">
                <a:latin typeface="Aptos Display" panose="020B0004020202020204" pitchFamily="34" charset="0"/>
              </a:rPr>
              <a:t>Hovering bird protecting young (Deut. 32:11)</a:t>
            </a:r>
          </a:p>
          <a:p>
            <a:endParaRPr lang="en-GB" sz="800" dirty="0">
              <a:latin typeface="Aptos Display" panose="020B0004020202020204" pitchFamily="34" charset="0"/>
            </a:endParaRPr>
          </a:p>
          <a:p>
            <a:pPr marL="285750" indent="-285750">
              <a:buFont typeface="Courier New" panose="02070309020205020404" pitchFamily="49" charset="0"/>
              <a:buChar char="o"/>
            </a:pPr>
            <a:r>
              <a:rPr lang="en-GB" sz="3200" dirty="0">
                <a:latin typeface="Aptos Display" panose="020B0004020202020204" pitchFamily="34" charset="0"/>
              </a:rPr>
              <a:t>Holy Spirit as life giver</a:t>
            </a:r>
          </a:p>
          <a:p>
            <a:pPr marL="285750" indent="-285750">
              <a:buFont typeface="Courier New" panose="02070309020205020404" pitchFamily="49" charset="0"/>
              <a:buChar char="o"/>
            </a:pPr>
            <a:endParaRPr lang="en-GB" sz="800" dirty="0">
              <a:latin typeface="Aptos Display" panose="020B0004020202020204" pitchFamily="34" charset="0"/>
            </a:endParaRPr>
          </a:p>
          <a:p>
            <a:pPr marL="285750" indent="-285750">
              <a:buFont typeface="Courier New" panose="02070309020205020404" pitchFamily="49" charset="0"/>
              <a:buChar char="o"/>
            </a:pPr>
            <a:r>
              <a:rPr lang="en-GB" sz="3200" dirty="0">
                <a:latin typeface="Aptos Display" panose="020B0004020202020204" pitchFamily="34" charset="0"/>
              </a:rPr>
              <a:t>Textual evidence - </a:t>
            </a:r>
            <a:r>
              <a:rPr lang="en-GB" sz="3200" i="1" dirty="0">
                <a:latin typeface="Aptos Display" panose="020B0004020202020204" pitchFamily="34" charset="0"/>
              </a:rPr>
              <a:t>ruach</a:t>
            </a:r>
            <a:endParaRPr lang="en-GB" sz="3200" dirty="0">
              <a:latin typeface="Aptos Display" panose="020B0004020202020204" pitchFamily="34" charset="0"/>
            </a:endParaRPr>
          </a:p>
        </p:txBody>
      </p:sp>
      <p:sp>
        <p:nvSpPr>
          <p:cNvPr id="5" name="Oval 4">
            <a:extLst>
              <a:ext uri="{FF2B5EF4-FFF2-40B4-BE49-F238E27FC236}">
                <a16:creationId xmlns:a16="http://schemas.microsoft.com/office/drawing/2014/main" id="{1B24A8FE-6F03-D6E9-F2A4-86E76E15FEA1}"/>
              </a:ext>
            </a:extLst>
          </p:cNvPr>
          <p:cNvSpPr/>
          <p:nvPr/>
        </p:nvSpPr>
        <p:spPr>
          <a:xfrm>
            <a:off x="119742" y="2279660"/>
            <a:ext cx="4953001" cy="3733800"/>
          </a:xfrm>
          <a:prstGeom prst="ellipse">
            <a:avLst/>
          </a:prstGeom>
          <a:blipFill dpi="0" rotWithShape="1">
            <a:blip r:embed="rId3"/>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32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 name="Rectangle 8">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1" name="Group 10">
            <a:extLst>
              <a:ext uri="{FF2B5EF4-FFF2-40B4-BE49-F238E27FC236}">
                <a16:creationId xmlns:a16="http://schemas.microsoft.com/office/drawing/2014/main" id="{D4D684F8-91BF-481C-A965-722756A38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12" name="Freeform: Shape 11">
              <a:extLst>
                <a:ext uri="{FF2B5EF4-FFF2-40B4-BE49-F238E27FC236}">
                  <a16:creationId xmlns:a16="http://schemas.microsoft.com/office/drawing/2014/main" id="{05DF7B3C-29EF-4ADC-BFDC-C3A038AC4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0289037-6999-491E-AA63-CC1C3CBBF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497CF6DF-9FF9-4D10-B338-0BEFC0AA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2F5BC97F-3461-8A95-26E0-CA8DA9A124E7}"/>
              </a:ext>
            </a:extLst>
          </p:cNvPr>
          <p:cNvSpPr txBox="1"/>
          <p:nvPr/>
        </p:nvSpPr>
        <p:spPr>
          <a:xfrm>
            <a:off x="6096000" y="1105232"/>
            <a:ext cx="5176298" cy="4277802"/>
          </a:xfrm>
          <a:prstGeom prst="rect">
            <a:avLst/>
          </a:prstGeom>
        </p:spPr>
        <p:txBody>
          <a:bodyPr vert="horz" lIns="109728" tIns="109728" rIns="109728" bIns="91440" rtlCol="0" anchor="ctr">
            <a:normAutofit/>
          </a:bodyPr>
          <a:lstStyle/>
          <a:p>
            <a:pPr>
              <a:lnSpc>
                <a:spcPct val="140000"/>
              </a:lnSpc>
              <a:spcBef>
                <a:spcPts val="930"/>
              </a:spcBef>
              <a:spcAft>
                <a:spcPts val="800"/>
              </a:spcAft>
              <a:buFont typeface="Corbel" panose="020B0503020204020204" pitchFamily="34" charset="0"/>
            </a:pPr>
            <a:endParaRPr lang="en-US" spc="150" dirty="0">
              <a:solidFill>
                <a:schemeClr val="tx1">
                  <a:lumMod val="75000"/>
                  <a:lumOff val="25000"/>
                </a:schemeClr>
              </a:solidFill>
              <a:effectLst/>
              <a:latin typeface="Aptos Display" panose="020B0004020202020204" pitchFamily="34" charset="0"/>
            </a:endParaRPr>
          </a:p>
        </p:txBody>
      </p:sp>
      <p:sp>
        <p:nvSpPr>
          <p:cNvPr id="5" name="TextBox 4">
            <a:extLst>
              <a:ext uri="{FF2B5EF4-FFF2-40B4-BE49-F238E27FC236}">
                <a16:creationId xmlns:a16="http://schemas.microsoft.com/office/drawing/2014/main" id="{C241D88A-2650-3E68-8962-513CF96DBD67}"/>
              </a:ext>
            </a:extLst>
          </p:cNvPr>
          <p:cNvSpPr txBox="1"/>
          <p:nvPr/>
        </p:nvSpPr>
        <p:spPr>
          <a:xfrm>
            <a:off x="5606530" y="1998507"/>
            <a:ext cx="6096000" cy="369332"/>
          </a:xfrm>
          <a:prstGeom prst="rect">
            <a:avLst/>
          </a:prstGeom>
          <a:noFill/>
        </p:spPr>
        <p:txBody>
          <a:bodyPr wrap="square">
            <a:spAutoFit/>
          </a:bodyPr>
          <a:lstStyle/>
          <a:p>
            <a:endParaRPr lang="en-GB" dirty="0">
              <a:latin typeface="Aptos Display" panose="020B0004020202020204" pitchFamily="34" charset="0"/>
            </a:endParaRPr>
          </a:p>
        </p:txBody>
      </p:sp>
      <p:sp>
        <p:nvSpPr>
          <p:cNvPr id="6" name="TextBox 5">
            <a:extLst>
              <a:ext uri="{FF2B5EF4-FFF2-40B4-BE49-F238E27FC236}">
                <a16:creationId xmlns:a16="http://schemas.microsoft.com/office/drawing/2014/main" id="{D8F9571B-A40D-4E6E-5C34-DF826899B0D4}"/>
              </a:ext>
            </a:extLst>
          </p:cNvPr>
          <p:cNvSpPr txBox="1"/>
          <p:nvPr/>
        </p:nvSpPr>
        <p:spPr>
          <a:xfrm>
            <a:off x="241987" y="725439"/>
            <a:ext cx="3984949" cy="5407121"/>
          </a:xfrm>
          <a:prstGeom prst="rect">
            <a:avLst/>
          </a:prstGeom>
          <a:noFill/>
        </p:spPr>
        <p:txBody>
          <a:bodyPr wrap="square">
            <a:spAutoFit/>
          </a:bodyPr>
          <a:lstStyle/>
          <a:p>
            <a:pPr algn="ctr">
              <a:lnSpc>
                <a:spcPct val="107000"/>
              </a:lnSpc>
              <a:spcAft>
                <a:spcPts val="800"/>
              </a:spcAft>
            </a:pPr>
            <a:r>
              <a:rPr lang="en-GB" sz="3600" b="1" kern="100" dirty="0">
                <a:effectLst/>
                <a:latin typeface="Aptos Display" panose="020B0004020202020204" pitchFamily="34" charset="0"/>
                <a:ea typeface="Aptos" panose="020B0004020202020204" pitchFamily="34" charset="0"/>
                <a:cs typeface="Calibri" panose="020F0502020204030204" pitchFamily="34" charset="0"/>
              </a:rPr>
              <a:t>“To speak of and imagine God, as exclusively male erases this biblical witness and robs us of seeing ourselves clearly as women made in God’s image.”</a:t>
            </a:r>
            <a:endParaRPr lang="en-GB" sz="3600" b="1" kern="100" dirty="0">
              <a:effectLst/>
              <a:latin typeface="Aptos Display"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356EB0C-1B19-85DF-68BC-C1249AC31F51}"/>
              </a:ext>
            </a:extLst>
          </p:cNvPr>
          <p:cNvSpPr txBox="1"/>
          <p:nvPr/>
        </p:nvSpPr>
        <p:spPr>
          <a:xfrm>
            <a:off x="5943600" y="827314"/>
            <a:ext cx="6006413" cy="4884222"/>
          </a:xfrm>
          <a:prstGeom prst="rect">
            <a:avLst/>
          </a:prstGeom>
          <a:noFill/>
        </p:spPr>
        <p:txBody>
          <a:bodyPr wrap="square" rtlCol="0">
            <a:spAutoFit/>
          </a:bodyPr>
          <a:lstStyle/>
          <a:p>
            <a:pPr algn="ctr"/>
            <a:r>
              <a:rPr lang="en-GB" sz="3200" b="1" dirty="0">
                <a:latin typeface="Aptos Display" panose="020B0004020202020204" pitchFamily="34" charset="0"/>
              </a:rPr>
              <a:t>Which actions relating to the feminine or female lived experience can be seen in Project Violet?</a:t>
            </a:r>
          </a:p>
          <a:p>
            <a:pPr marL="457200" indent="-457200" algn="ctr">
              <a:lnSpc>
                <a:spcPct val="200000"/>
              </a:lnSpc>
              <a:buFont typeface="Courier New" panose="02070309020205020404" pitchFamily="49" charset="0"/>
              <a:buChar char="o"/>
            </a:pPr>
            <a:r>
              <a:rPr lang="en-GB" sz="3200" dirty="0">
                <a:latin typeface="Aptos Display" panose="020B0004020202020204" pitchFamily="34" charset="0"/>
              </a:rPr>
              <a:t>Creator</a:t>
            </a:r>
          </a:p>
          <a:p>
            <a:pPr marL="457200" indent="-457200" algn="ctr">
              <a:lnSpc>
                <a:spcPct val="200000"/>
              </a:lnSpc>
              <a:buFont typeface="Courier New" panose="02070309020205020404" pitchFamily="49" charset="0"/>
              <a:buChar char="o"/>
            </a:pPr>
            <a:r>
              <a:rPr lang="en-GB" sz="3200" dirty="0">
                <a:latin typeface="Aptos Display" panose="020B0004020202020204" pitchFamily="34" charset="0"/>
              </a:rPr>
              <a:t>Collaborator</a:t>
            </a:r>
          </a:p>
          <a:p>
            <a:pPr marL="457200" indent="-457200" algn="ctr">
              <a:lnSpc>
                <a:spcPct val="200000"/>
              </a:lnSpc>
              <a:buFont typeface="Courier New" panose="02070309020205020404" pitchFamily="49" charset="0"/>
              <a:buChar char="o"/>
            </a:pPr>
            <a:r>
              <a:rPr lang="en-GB" sz="3200" dirty="0">
                <a:latin typeface="Aptos Display" panose="020B0004020202020204" pitchFamily="34" charset="0"/>
              </a:rPr>
              <a:t>Comforter</a:t>
            </a:r>
          </a:p>
        </p:txBody>
      </p:sp>
    </p:spTree>
    <p:extLst>
      <p:ext uri="{BB962C8B-B14F-4D97-AF65-F5344CB8AC3E}">
        <p14:creationId xmlns:p14="http://schemas.microsoft.com/office/powerpoint/2010/main" val="2422505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7CE8167-FBEE-EB39-0499-041298C59BCC}"/>
            </a:ext>
          </a:extLst>
        </p:cNvPr>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3" name="Freeform: Shape 1032">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5" name="Freeform: Shape 1034">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7" name="Freeform: Shape 1036">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039" name="Freeform: Shape 1038">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1" name="Freeform: Shape 1040">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43" name="Freeform: Shape 1042">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45" name="Freeform: Shape 1044">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047" name="Rectangle 1046">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rgbClr val="DA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1049" name="Freeform: Shape 1048">
            <a:extLst>
              <a:ext uri="{FF2B5EF4-FFF2-40B4-BE49-F238E27FC236}">
                <a16:creationId xmlns:a16="http://schemas.microsoft.com/office/drawing/2014/main" id="{5DF42400-5EF7-40C0-B1E3-689E2B94E0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5680"/>
            <a:ext cx="2997814" cy="3408838"/>
          </a:xfrm>
          <a:custGeom>
            <a:avLst/>
            <a:gdLst>
              <a:gd name="connsiteX0" fmla="*/ 0 w 2979721"/>
              <a:gd name="connsiteY0" fmla="*/ 0 h 3387852"/>
              <a:gd name="connsiteX1" fmla="*/ 2979721 w 2979721"/>
              <a:gd name="connsiteY1" fmla="*/ 0 h 3387852"/>
              <a:gd name="connsiteX2" fmla="*/ 2979721 w 2979721"/>
              <a:gd name="connsiteY2" fmla="*/ 3387852 h 3387852"/>
              <a:gd name="connsiteX3" fmla="*/ 0 w 2979721"/>
              <a:gd name="connsiteY3" fmla="*/ 3387852 h 3387852"/>
            </a:gdLst>
            <a:ahLst/>
            <a:cxnLst>
              <a:cxn ang="0">
                <a:pos x="connsiteX0" y="connsiteY0"/>
              </a:cxn>
              <a:cxn ang="0">
                <a:pos x="connsiteX1" y="connsiteY1"/>
              </a:cxn>
              <a:cxn ang="0">
                <a:pos x="connsiteX2" y="connsiteY2"/>
              </a:cxn>
              <a:cxn ang="0">
                <a:pos x="connsiteX3" y="connsiteY3"/>
              </a:cxn>
            </a:cxnLst>
            <a:rect l="l" t="t" r="r" b="b"/>
            <a:pathLst>
              <a:path w="2979721" h="3387852">
                <a:moveTo>
                  <a:pt x="0" y="0"/>
                </a:moveTo>
                <a:lnTo>
                  <a:pt x="2979721" y="0"/>
                </a:lnTo>
                <a:lnTo>
                  <a:pt x="2979721" y="3387852"/>
                </a:lnTo>
                <a:lnTo>
                  <a:pt x="0" y="338785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51" name="Freeform: Shape 1050">
            <a:extLst>
              <a:ext uri="{FF2B5EF4-FFF2-40B4-BE49-F238E27FC236}">
                <a16:creationId xmlns:a16="http://schemas.microsoft.com/office/drawing/2014/main" id="{044749AB-7468-4176-8DA9-9B6A09CBE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003" y="-16875"/>
            <a:ext cx="2999591" cy="3421604"/>
          </a:xfrm>
          <a:custGeom>
            <a:avLst/>
            <a:gdLst>
              <a:gd name="connsiteX0" fmla="*/ 0 w 2980095"/>
              <a:gd name="connsiteY0" fmla="*/ 0 h 3404729"/>
              <a:gd name="connsiteX1" fmla="*/ 2980095 w 2980095"/>
              <a:gd name="connsiteY1" fmla="*/ 0 h 3404729"/>
              <a:gd name="connsiteX2" fmla="*/ 2980095 w 2980095"/>
              <a:gd name="connsiteY2" fmla="*/ 3404729 h 3404729"/>
              <a:gd name="connsiteX3" fmla="*/ 0 w 2980095"/>
              <a:gd name="connsiteY3" fmla="*/ 3404729 h 3404729"/>
            </a:gdLst>
            <a:ahLst/>
            <a:cxnLst>
              <a:cxn ang="0">
                <a:pos x="connsiteX0" y="connsiteY0"/>
              </a:cxn>
              <a:cxn ang="0">
                <a:pos x="connsiteX1" y="connsiteY1"/>
              </a:cxn>
              <a:cxn ang="0">
                <a:pos x="connsiteX2" y="connsiteY2"/>
              </a:cxn>
              <a:cxn ang="0">
                <a:pos x="connsiteX3" y="connsiteY3"/>
              </a:cxn>
            </a:cxnLst>
            <a:rect l="l" t="t" r="r" b="b"/>
            <a:pathLst>
              <a:path w="2980095" h="3404729">
                <a:moveTo>
                  <a:pt x="0" y="0"/>
                </a:moveTo>
                <a:lnTo>
                  <a:pt x="2980095" y="0"/>
                </a:lnTo>
                <a:lnTo>
                  <a:pt x="2980095" y="3404729"/>
                </a:lnTo>
                <a:lnTo>
                  <a:pt x="0" y="340472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53" name="Freeform: Shape 1052">
            <a:extLst>
              <a:ext uri="{FF2B5EF4-FFF2-40B4-BE49-F238E27FC236}">
                <a16:creationId xmlns:a16="http://schemas.microsoft.com/office/drawing/2014/main" id="{146CD24A-3EFC-4E87-ABA0-E93C0778E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3449163"/>
            <a:ext cx="6053328" cy="3408837"/>
          </a:xfrm>
          <a:custGeom>
            <a:avLst/>
            <a:gdLst>
              <a:gd name="connsiteX0" fmla="*/ 0 w 6053328"/>
              <a:gd name="connsiteY0" fmla="*/ 0 h 3387852"/>
              <a:gd name="connsiteX1" fmla="*/ 6053328 w 6053328"/>
              <a:gd name="connsiteY1" fmla="*/ 0 h 3387852"/>
              <a:gd name="connsiteX2" fmla="*/ 6053328 w 6053328"/>
              <a:gd name="connsiteY2" fmla="*/ 3387852 h 3387852"/>
              <a:gd name="connsiteX3" fmla="*/ 0 w 6053328"/>
              <a:gd name="connsiteY3" fmla="*/ 3387852 h 3387852"/>
            </a:gdLst>
            <a:ahLst/>
            <a:cxnLst>
              <a:cxn ang="0">
                <a:pos x="connsiteX0" y="connsiteY0"/>
              </a:cxn>
              <a:cxn ang="0">
                <a:pos x="connsiteX1" y="connsiteY1"/>
              </a:cxn>
              <a:cxn ang="0">
                <a:pos x="connsiteX2" y="connsiteY2"/>
              </a:cxn>
              <a:cxn ang="0">
                <a:pos x="connsiteX3" y="connsiteY3"/>
              </a:cxn>
            </a:cxnLst>
            <a:rect l="l" t="t" r="r" b="b"/>
            <a:pathLst>
              <a:path w="6053328" h="3387852">
                <a:moveTo>
                  <a:pt x="0" y="0"/>
                </a:moveTo>
                <a:lnTo>
                  <a:pt x="6053328" y="0"/>
                </a:lnTo>
                <a:lnTo>
                  <a:pt x="6053328" y="3387852"/>
                </a:lnTo>
                <a:lnTo>
                  <a:pt x="0" y="338785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55" name="Freeform: Shape 1054">
            <a:extLst>
              <a:ext uri="{FF2B5EF4-FFF2-40B4-BE49-F238E27FC236}">
                <a16:creationId xmlns:a16="http://schemas.microsoft.com/office/drawing/2014/main" id="{6DE05DE9-0A50-4C84-9075-643D6DCB1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2"/>
            <a:ext cx="6094475" cy="6858000"/>
          </a:xfrm>
          <a:custGeom>
            <a:avLst/>
            <a:gdLst>
              <a:gd name="connsiteX0" fmla="*/ 0 w 6053328"/>
              <a:gd name="connsiteY0" fmla="*/ 0 h 6858000"/>
              <a:gd name="connsiteX1" fmla="*/ 6053328 w 6053328"/>
              <a:gd name="connsiteY1" fmla="*/ 0 h 6858000"/>
              <a:gd name="connsiteX2" fmla="*/ 6053328 w 6053328"/>
              <a:gd name="connsiteY2" fmla="*/ 6858000 h 6858000"/>
              <a:gd name="connsiteX3" fmla="*/ 0 w 60533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3328" h="6858000">
                <a:moveTo>
                  <a:pt x="0" y="0"/>
                </a:moveTo>
                <a:lnTo>
                  <a:pt x="6053328" y="0"/>
                </a:lnTo>
                <a:lnTo>
                  <a:pt x="605332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7" name="Freeform: Shape 1056">
            <a:extLst>
              <a:ext uri="{FF2B5EF4-FFF2-40B4-BE49-F238E27FC236}">
                <a16:creationId xmlns:a16="http://schemas.microsoft.com/office/drawing/2014/main" id="{72DE1C57-D84D-454A-97DA-37853D620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830169" y="1343770"/>
            <a:ext cx="4516505" cy="4213327"/>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59" name="Freeform: Shape 1058">
            <a:extLst>
              <a:ext uri="{FF2B5EF4-FFF2-40B4-BE49-F238E27FC236}">
                <a16:creationId xmlns:a16="http://schemas.microsoft.com/office/drawing/2014/main" id="{31437A4E-9974-46F8-9CF5-F5274DC0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05542" y="1566412"/>
            <a:ext cx="4140864" cy="384048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1" name="Freeform: Shape 1060">
            <a:extLst>
              <a:ext uri="{FF2B5EF4-FFF2-40B4-BE49-F238E27FC236}">
                <a16:creationId xmlns:a16="http://schemas.microsoft.com/office/drawing/2014/main" id="{CB0E7F16-5843-4E77-B45E-A64123E7E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6650490" y="1105100"/>
            <a:ext cx="4908132" cy="468844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E2499E82-94B2-284A-E36C-CEDCB85F6A00}"/>
              </a:ext>
            </a:extLst>
          </p:cNvPr>
          <p:cNvSpPr txBox="1"/>
          <p:nvPr/>
        </p:nvSpPr>
        <p:spPr>
          <a:xfrm>
            <a:off x="6987681" y="2557047"/>
            <a:ext cx="3753960" cy="2186393"/>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4000" b="1" spc="150" dirty="0">
                <a:solidFill>
                  <a:schemeClr val="tx1">
                    <a:lumMod val="75000"/>
                    <a:lumOff val="25000"/>
                  </a:schemeClr>
                </a:solidFill>
                <a:latin typeface="Aptos Display" panose="020B0004020202020204" pitchFamily="34" charset="0"/>
                <a:ea typeface="+mj-ea"/>
                <a:cs typeface="+mj-cs"/>
              </a:rPr>
              <a:t>Holy Spirit as Creator as seen in Project Violet</a:t>
            </a:r>
          </a:p>
        </p:txBody>
      </p:sp>
      <p:pic>
        <p:nvPicPr>
          <p:cNvPr id="1026" name="Picture 2" descr="No photo description available.">
            <a:extLst>
              <a:ext uri="{FF2B5EF4-FFF2-40B4-BE49-F238E27FC236}">
                <a16:creationId xmlns:a16="http://schemas.microsoft.com/office/drawing/2014/main" id="{C398E8B0-3140-E040-87C8-B24044CD77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3609" y="338517"/>
            <a:ext cx="1936345" cy="27465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wo women sitting at a table&#10;&#10;Description automatically generated">
            <a:extLst>
              <a:ext uri="{FF2B5EF4-FFF2-40B4-BE49-F238E27FC236}">
                <a16:creationId xmlns:a16="http://schemas.microsoft.com/office/drawing/2014/main" id="{E2C69F16-60F6-072D-0659-B82BE76EC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497" y="924360"/>
            <a:ext cx="2410393" cy="1580585"/>
          </a:xfrm>
          <a:prstGeom prst="rect">
            <a:avLst/>
          </a:prstGeom>
        </p:spPr>
      </p:pic>
      <p:pic>
        <p:nvPicPr>
          <p:cNvPr id="9" name="Picture 8" descr="A collage of a person with his mouth open&#10;&#10;Description automatically generated">
            <a:extLst>
              <a:ext uri="{FF2B5EF4-FFF2-40B4-BE49-F238E27FC236}">
                <a16:creationId xmlns:a16="http://schemas.microsoft.com/office/drawing/2014/main" id="{A509EAEB-0B0E-5C52-40A2-069DD1E07B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440" y="3825723"/>
            <a:ext cx="4962471" cy="2344768"/>
          </a:xfrm>
          <a:prstGeom prst="rect">
            <a:avLst/>
          </a:prstGeom>
        </p:spPr>
      </p:pic>
    </p:spTree>
    <p:extLst>
      <p:ext uri="{BB962C8B-B14F-4D97-AF65-F5344CB8AC3E}">
        <p14:creationId xmlns:p14="http://schemas.microsoft.com/office/powerpoint/2010/main" val="3420384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065E65B-DB3D-0E15-C4A3-B6022DF957F7}"/>
            </a:ext>
          </a:extLst>
        </p:cNvPr>
        <p:cNvGrpSpPr/>
        <p:nvPr/>
      </p:nvGrpSpPr>
      <p:grpSpPr>
        <a:xfrm>
          <a:off x="0" y="0"/>
          <a:ext cx="0" cy="0"/>
          <a:chOff x="0" y="0"/>
          <a:chExt cx="0" cy="0"/>
        </a:xfrm>
      </p:grpSpPr>
      <p:sp>
        <p:nvSpPr>
          <p:cNvPr id="1085" name="Freeform: Shape 1084">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7" name="Freeform: Shape 1086">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89" name="Freeform: Shape 1088">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91" name="Freeform: Shape 1090">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093" name="Freeform: Shape 1092">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5" name="Freeform: Shape 1094">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97" name="Freeform: Shape 1096">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99" name="Freeform: Shape 1098">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1101" name="Rectangle 1100">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03" name="Freeform: Shape 1102">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5" name="Freeform: Shape 1104">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07" name="Freeform: Shape 1106">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09" name="Freeform: Shape 1108">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11" name="Freeform: Shape 1110">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extBox 1">
            <a:extLst>
              <a:ext uri="{FF2B5EF4-FFF2-40B4-BE49-F238E27FC236}">
                <a16:creationId xmlns:a16="http://schemas.microsoft.com/office/drawing/2014/main" id="{88ADDD40-DCAB-B419-D7CE-77C04868DED8}"/>
              </a:ext>
            </a:extLst>
          </p:cNvPr>
          <p:cNvSpPr txBox="1"/>
          <p:nvPr/>
        </p:nvSpPr>
        <p:spPr>
          <a:xfrm>
            <a:off x="1748211" y="4573262"/>
            <a:ext cx="8394306" cy="150282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3800" b="1" spc="150" dirty="0">
                <a:solidFill>
                  <a:schemeClr val="tx1">
                    <a:lumMod val="85000"/>
                    <a:lumOff val="15000"/>
                  </a:schemeClr>
                </a:solidFill>
                <a:latin typeface="Aptos Display" panose="020B0004020202020204" pitchFamily="34" charset="0"/>
                <a:ea typeface="+mj-ea"/>
                <a:cs typeface="+mj-cs"/>
              </a:rPr>
              <a:t>Holy Spirit as Collaborator as seen in Project Violet</a:t>
            </a:r>
          </a:p>
        </p:txBody>
      </p:sp>
      <p:pic>
        <p:nvPicPr>
          <p:cNvPr id="3" name="Picture 2">
            <a:extLst>
              <a:ext uri="{FF2B5EF4-FFF2-40B4-BE49-F238E27FC236}">
                <a16:creationId xmlns:a16="http://schemas.microsoft.com/office/drawing/2014/main" id="{70AA72DE-2227-5FC0-71D1-4D25DA740118}"/>
              </a:ext>
            </a:extLst>
          </p:cNvPr>
          <p:cNvPicPr>
            <a:picLocks noChangeAspect="1"/>
          </p:cNvPicPr>
          <p:nvPr/>
        </p:nvPicPr>
        <p:blipFill>
          <a:blip r:embed="rId3"/>
          <a:stretch>
            <a:fillRect/>
          </a:stretch>
        </p:blipFill>
        <p:spPr>
          <a:xfrm>
            <a:off x="2317472" y="536981"/>
            <a:ext cx="2965032" cy="3953376"/>
          </a:xfrm>
          <a:prstGeom prst="rect">
            <a:avLst/>
          </a:prstGeom>
        </p:spPr>
      </p:pic>
      <p:pic>
        <p:nvPicPr>
          <p:cNvPr id="5" name="Picture 4">
            <a:extLst>
              <a:ext uri="{FF2B5EF4-FFF2-40B4-BE49-F238E27FC236}">
                <a16:creationId xmlns:a16="http://schemas.microsoft.com/office/drawing/2014/main" id="{F872A129-6BF8-06E4-42F0-946BF62EC24D}"/>
              </a:ext>
            </a:extLst>
          </p:cNvPr>
          <p:cNvPicPr>
            <a:picLocks noChangeAspect="1"/>
          </p:cNvPicPr>
          <p:nvPr/>
        </p:nvPicPr>
        <p:blipFill>
          <a:blip r:embed="rId4"/>
          <a:stretch>
            <a:fillRect/>
          </a:stretch>
        </p:blipFill>
        <p:spPr>
          <a:xfrm>
            <a:off x="6578335" y="410809"/>
            <a:ext cx="2876080" cy="4079548"/>
          </a:xfrm>
          <a:prstGeom prst="rect">
            <a:avLst/>
          </a:prstGeom>
        </p:spPr>
      </p:pic>
    </p:spTree>
    <p:extLst>
      <p:ext uri="{BB962C8B-B14F-4D97-AF65-F5344CB8AC3E}">
        <p14:creationId xmlns:p14="http://schemas.microsoft.com/office/powerpoint/2010/main" val="151731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6A5E880-760E-0590-0744-05C253D247B1}"/>
            </a:ext>
          </a:extLst>
        </p:cNvPr>
        <p:cNvGrpSpPr/>
        <p:nvPr/>
      </p:nvGrpSpPr>
      <p:grpSpPr>
        <a:xfrm>
          <a:off x="0" y="0"/>
          <a:ext cx="0" cy="0"/>
          <a:chOff x="0" y="0"/>
          <a:chExt cx="0" cy="0"/>
        </a:xfrm>
      </p:grpSpPr>
      <p:cxnSp>
        <p:nvCxnSpPr>
          <p:cNvPr id="1116" name="Straight Connector 1115">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18" name="Rectangle 1117">
            <a:extLst>
              <a:ext uri="{FF2B5EF4-FFF2-40B4-BE49-F238E27FC236}">
                <a16:creationId xmlns:a16="http://schemas.microsoft.com/office/drawing/2014/main" id="{49BB7E9A-6937-4BF0-9F51-A20F197B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120" name="Freeform: Shape 1119">
            <a:extLst>
              <a:ext uri="{FF2B5EF4-FFF2-40B4-BE49-F238E27FC236}">
                <a16:creationId xmlns:a16="http://schemas.microsoft.com/office/drawing/2014/main" id="{E0939753-89D7-48A8-8441-B9FF25CE8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122" name="Freeform: Shape 1121">
            <a:extLst>
              <a:ext uri="{FF2B5EF4-FFF2-40B4-BE49-F238E27FC236}">
                <a16:creationId xmlns:a16="http://schemas.microsoft.com/office/drawing/2014/main" id="{9F5CCFC5-858F-4B45-9B10-D49DD028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extBox 1">
            <a:extLst>
              <a:ext uri="{FF2B5EF4-FFF2-40B4-BE49-F238E27FC236}">
                <a16:creationId xmlns:a16="http://schemas.microsoft.com/office/drawing/2014/main" id="{454A951F-D82E-465A-045E-2B5CC97448E1}"/>
              </a:ext>
            </a:extLst>
          </p:cNvPr>
          <p:cNvSpPr txBox="1"/>
          <p:nvPr/>
        </p:nvSpPr>
        <p:spPr>
          <a:xfrm>
            <a:off x="582379" y="1160516"/>
            <a:ext cx="5181599" cy="3467518"/>
          </a:xfrm>
          <a:prstGeom prst="rect">
            <a:avLst/>
          </a:prstGeom>
        </p:spPr>
        <p:txBody>
          <a:bodyPr vert="horz" lIns="109728" tIns="109728" rIns="109728" bIns="91440" rtlCol="0" anchor="t">
            <a:normAutofit/>
          </a:bodyPr>
          <a:lstStyle/>
          <a:p>
            <a:pPr>
              <a:lnSpc>
                <a:spcPct val="140000"/>
              </a:lnSpc>
              <a:spcBef>
                <a:spcPts val="930"/>
              </a:spcBef>
              <a:spcAft>
                <a:spcPts val="600"/>
              </a:spcAft>
              <a:buFont typeface="Corbel" panose="020B0503020204020204" pitchFamily="34" charset="0"/>
            </a:pPr>
            <a:r>
              <a:rPr lang="en-US" sz="4000" b="1" spc="150" dirty="0">
                <a:solidFill>
                  <a:schemeClr val="tx1">
                    <a:lumMod val="75000"/>
                    <a:lumOff val="25000"/>
                  </a:schemeClr>
                </a:solidFill>
                <a:latin typeface="Aptos Display" panose="020B0004020202020204" pitchFamily="34" charset="0"/>
              </a:rPr>
              <a:t>Holy Spirit as Comforter as seen in Project Violet</a:t>
            </a:r>
          </a:p>
        </p:txBody>
      </p:sp>
      <p:sp>
        <p:nvSpPr>
          <p:cNvPr id="1124" name="Freeform: Shape 1123">
            <a:extLst>
              <a:ext uri="{FF2B5EF4-FFF2-40B4-BE49-F238E27FC236}">
                <a16:creationId xmlns:a16="http://schemas.microsoft.com/office/drawing/2014/main" id="{2348ECDC-D455-4B71-90F6-2ECC12B79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A89E019B-1B1D-A3E8-6A35-FE7055E4B7EF}"/>
              </a:ext>
            </a:extLst>
          </p:cNvPr>
          <p:cNvPicPr>
            <a:picLocks noChangeAspect="1"/>
          </p:cNvPicPr>
          <p:nvPr/>
        </p:nvPicPr>
        <p:blipFill>
          <a:blip r:embed="rId3"/>
          <a:srcRect l="834" r="12571" b="-2"/>
          <a:stretch/>
        </p:blipFill>
        <p:spPr>
          <a:xfrm>
            <a:off x="6877878" y="294199"/>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p:spPr>
      </p:pic>
    </p:spTree>
    <p:extLst>
      <p:ext uri="{BB962C8B-B14F-4D97-AF65-F5344CB8AC3E}">
        <p14:creationId xmlns:p14="http://schemas.microsoft.com/office/powerpoint/2010/main" val="325265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TextBox 2">
            <a:extLst>
              <a:ext uri="{FF2B5EF4-FFF2-40B4-BE49-F238E27FC236}">
                <a16:creationId xmlns:a16="http://schemas.microsoft.com/office/drawing/2014/main" id="{E9A344E6-8F0A-78D6-2F16-40849F236685}"/>
              </a:ext>
            </a:extLst>
          </p:cNvPr>
          <p:cNvSpPr txBox="1"/>
          <p:nvPr/>
        </p:nvSpPr>
        <p:spPr>
          <a:xfrm>
            <a:off x="503835" y="1001485"/>
            <a:ext cx="5407108" cy="5550581"/>
          </a:xfrm>
          <a:prstGeom prst="rect">
            <a:avLst/>
          </a:prstGeom>
        </p:spPr>
        <p:txBody>
          <a:bodyPr vert="horz" lIns="109728" tIns="109728" rIns="109728" bIns="91440" rtlCol="0">
            <a:noAutofit/>
          </a:bodyPr>
          <a:lstStyle/>
          <a:p>
            <a:pPr>
              <a:spcBef>
                <a:spcPts val="600"/>
              </a:spcBef>
              <a:spcAft>
                <a:spcPts val="600"/>
              </a:spcAft>
              <a:buFont typeface="Corbel" panose="020B0503020204020204" pitchFamily="34" charset="0"/>
            </a:pPr>
            <a:r>
              <a:rPr lang="en-US" sz="3200" b="1" spc="150" dirty="0">
                <a:solidFill>
                  <a:schemeClr val="tx1">
                    <a:lumMod val="75000"/>
                    <a:lumOff val="25000"/>
                  </a:schemeClr>
                </a:solidFill>
                <a:effectLst/>
                <a:latin typeface="Aptos Display" panose="020B0004020202020204" pitchFamily="34" charset="0"/>
              </a:rPr>
              <a:t>Project Violet is not </a:t>
            </a:r>
            <a:r>
              <a:rPr lang="en-US" sz="3200" b="1" i="1" spc="150" dirty="0">
                <a:solidFill>
                  <a:schemeClr val="tx1">
                    <a:lumMod val="75000"/>
                    <a:lumOff val="25000"/>
                  </a:schemeClr>
                </a:solidFill>
                <a:effectLst/>
                <a:latin typeface="Aptos Display" panose="020B0004020202020204" pitchFamily="34" charset="0"/>
              </a:rPr>
              <a:t>just</a:t>
            </a:r>
            <a:r>
              <a:rPr lang="en-US" sz="3200" b="1" spc="150" dirty="0">
                <a:solidFill>
                  <a:schemeClr val="tx1">
                    <a:lumMod val="75000"/>
                    <a:lumOff val="25000"/>
                  </a:schemeClr>
                </a:solidFill>
                <a:effectLst/>
                <a:latin typeface="Aptos Display" panose="020B0004020202020204" pitchFamily="34" charset="0"/>
              </a:rPr>
              <a:t> female theological research, but its processes and outcomes reflect the nature and action of the Holy Spirit, who we can name, if we chose, as feminine. In doing so, we find the feminine in Project Violet. </a:t>
            </a:r>
          </a:p>
        </p:txBody>
      </p:sp>
      <p:sp>
        <p:nvSpPr>
          <p:cNvPr id="15" name="Freeform: Shape 14">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7" name="Picture 6">
            <a:extLst>
              <a:ext uri="{FF2B5EF4-FFF2-40B4-BE49-F238E27FC236}">
                <a16:creationId xmlns:a16="http://schemas.microsoft.com/office/drawing/2014/main" id="{F79D6DC7-7A78-3E81-5C2D-6D8C95E865FE}"/>
              </a:ext>
            </a:extLst>
          </p:cNvPr>
          <p:cNvPicPr>
            <a:picLocks noChangeAspect="1"/>
          </p:cNvPicPr>
          <p:nvPr/>
        </p:nvPicPr>
        <p:blipFill>
          <a:blip r:embed="rId3"/>
          <a:srcRect l="31540" r="19909" b="-1"/>
          <a:stretch/>
        </p:blipFill>
        <p:spPr>
          <a:xfrm>
            <a:off x="7136051"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5" name="TextBox 4">
            <a:extLst>
              <a:ext uri="{FF2B5EF4-FFF2-40B4-BE49-F238E27FC236}">
                <a16:creationId xmlns:a16="http://schemas.microsoft.com/office/drawing/2014/main" id="{E10D60A0-9438-FE20-187F-46D7485D528D}"/>
              </a:ext>
            </a:extLst>
          </p:cNvPr>
          <p:cNvSpPr txBox="1"/>
          <p:nvPr/>
        </p:nvSpPr>
        <p:spPr>
          <a:xfrm>
            <a:off x="7938705" y="1296377"/>
            <a:ext cx="4168511" cy="4031873"/>
          </a:xfrm>
          <a:prstGeom prst="rect">
            <a:avLst/>
          </a:prstGeom>
          <a:noFill/>
        </p:spPr>
        <p:txBody>
          <a:bodyPr wrap="square">
            <a:spAutoFit/>
          </a:bodyPr>
          <a:lstStyle/>
          <a:p>
            <a:pPr>
              <a:spcAft>
                <a:spcPts val="600"/>
              </a:spcAft>
            </a:pPr>
            <a:r>
              <a:rPr lang="en-GB" sz="3200" b="1" kern="100" dirty="0">
                <a:effectLst/>
                <a:latin typeface="Aptos Display" panose="020B0004020202020204" pitchFamily="34" charset="0"/>
                <a:ea typeface="Aptos" panose="020B0004020202020204" pitchFamily="34" charset="0"/>
                <a:cs typeface="Calibri" panose="020F0502020204030204" pitchFamily="34" charset="0"/>
              </a:rPr>
              <a:t>This idea reinforces the value of women engaging in theological research as in doing so they uniquely reveal something of the nature and action of God in the world. </a:t>
            </a:r>
            <a:endParaRPr lang="en-GB" sz="3200" dirty="0"/>
          </a:p>
        </p:txBody>
      </p:sp>
    </p:spTree>
    <p:extLst>
      <p:ext uri="{BB962C8B-B14F-4D97-AF65-F5344CB8AC3E}">
        <p14:creationId xmlns:p14="http://schemas.microsoft.com/office/powerpoint/2010/main" val="2528587866"/>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E8AA096A82E947875D3CEBEDB3FE33" ma:contentTypeVersion="15" ma:contentTypeDescription="Create a new document." ma:contentTypeScope="" ma:versionID="54590883ac76f92de52e57c7d69aec9b">
  <xsd:schema xmlns:xsd="http://www.w3.org/2001/XMLSchema" xmlns:xs="http://www.w3.org/2001/XMLSchema" xmlns:p="http://schemas.microsoft.com/office/2006/metadata/properties" xmlns:ns2="fbe2acbd-19d6-4258-addd-8deb54f31a05" xmlns:ns3="c9a31ff2-0b26-4a8c-a194-473570812782" targetNamespace="http://schemas.microsoft.com/office/2006/metadata/properties" ma:root="true" ma:fieldsID="e702a2450e79d1e0c7cfd7882f64563e" ns2:_="" ns3:_="">
    <xsd:import namespace="fbe2acbd-19d6-4258-addd-8deb54f31a05"/>
    <xsd:import namespace="c9a31ff2-0b26-4a8c-a194-47357081278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e2acbd-19d6-4258-addd-8deb54f31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a31ff2-0b26-4a8c-a194-47357081278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864f7a-3d7c-428c-ae23-6da7e543e011}" ma:internalName="TaxCatchAll" ma:showField="CatchAllData" ma:web="c9a31ff2-0b26-4a8c-a194-47357081278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e2acbd-19d6-4258-addd-8deb54f31a05">
      <Terms xmlns="http://schemas.microsoft.com/office/infopath/2007/PartnerControls"/>
    </lcf76f155ced4ddcb4097134ff3c332f>
    <TaxCatchAll xmlns="c9a31ff2-0b26-4a8c-a194-473570812782" xsi:nil="true"/>
  </documentManagement>
</p:properties>
</file>

<file path=customXml/itemProps1.xml><?xml version="1.0" encoding="utf-8"?>
<ds:datastoreItem xmlns:ds="http://schemas.openxmlformats.org/officeDocument/2006/customXml" ds:itemID="{9736F354-25CD-47A8-AA85-BD37DCB687CA}"/>
</file>

<file path=customXml/itemProps2.xml><?xml version="1.0" encoding="utf-8"?>
<ds:datastoreItem xmlns:ds="http://schemas.openxmlformats.org/officeDocument/2006/customXml" ds:itemID="{DECEC259-60E9-42BE-9367-A9772C03D9D4}"/>
</file>

<file path=customXml/itemProps3.xml><?xml version="1.0" encoding="utf-8"?>
<ds:datastoreItem xmlns:ds="http://schemas.openxmlformats.org/officeDocument/2006/customXml" ds:itemID="{4E5ED50C-6D57-49DC-ADDC-EC0615ECD839}"/>
</file>

<file path=docProps/app.xml><?xml version="1.0" encoding="utf-8"?>
<Properties xmlns="http://schemas.openxmlformats.org/officeDocument/2006/extended-properties" xmlns:vt="http://schemas.openxmlformats.org/officeDocument/2006/docPropsVTypes">
  <Template/>
  <TotalTime>941</TotalTime>
  <Words>2041</Words>
  <Application>Microsoft Office PowerPoint</Application>
  <PresentationFormat>Widescreen</PresentationFormat>
  <Paragraphs>98</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Meiryo</vt:lpstr>
      <vt:lpstr>Aptos</vt:lpstr>
      <vt:lpstr>Aptos Display</vt:lpstr>
      <vt:lpstr>Corbel</vt:lpstr>
      <vt:lpstr>Courier New</vt:lpstr>
      <vt:lpstr>SketchLinesVTI</vt:lpstr>
      <vt:lpstr>What sort of God?   Finding the Feminine in the Project Violet Research</vt:lpstr>
      <vt:lpstr>PowerPoint Presentation</vt:lpstr>
      <vt:lpstr>Theological Starting Points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dc:creator>
  <cp:lastModifiedBy>Rachel</cp:lastModifiedBy>
  <cp:revision>1</cp:revision>
  <cp:lastPrinted>2025-01-13T09:11:22Z</cp:lastPrinted>
  <dcterms:created xsi:type="dcterms:W3CDTF">2025-01-12T17:33:07Z</dcterms:created>
  <dcterms:modified xsi:type="dcterms:W3CDTF">2025-01-13T09:15:05Z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0x01010048E8AA096A82E947875D3CEBEDB3FE33</vt:lpwstr>
  </property>
</Properties>
</file>